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handoutMasterIdLst>
    <p:handoutMasterId r:id="rId21"/>
  </p:handoutMasterIdLst>
  <p:sldIdLst>
    <p:sldId id="259" r:id="rId2"/>
    <p:sldId id="361" r:id="rId3"/>
    <p:sldId id="353" r:id="rId4"/>
    <p:sldId id="354" r:id="rId5"/>
    <p:sldId id="355" r:id="rId6"/>
    <p:sldId id="356" r:id="rId7"/>
    <p:sldId id="357" r:id="rId8"/>
    <p:sldId id="358" r:id="rId9"/>
    <p:sldId id="359" r:id="rId10"/>
    <p:sldId id="360" r:id="rId11"/>
    <p:sldId id="362" r:id="rId12"/>
    <p:sldId id="363" r:id="rId13"/>
    <p:sldId id="297" r:id="rId14"/>
    <p:sldId id="294" r:id="rId15"/>
    <p:sldId id="344" r:id="rId16"/>
    <p:sldId id="364" r:id="rId17"/>
    <p:sldId id="365" r:id="rId18"/>
    <p:sldId id="295" r:id="rId19"/>
  </p:sldIdLst>
  <p:sldSz cx="12192000" cy="6858000"/>
  <p:notesSz cx="6858000" cy="9144000"/>
  <p:embeddedFontLst>
    <p:embeddedFont>
      <p:font typeface="Barlow" panose="020B0604020202020204" charset="0"/>
      <p:regular r:id="rId22"/>
      <p:bold r:id="rId23"/>
      <p:italic r:id="rId24"/>
      <p:boldItalic r:id="rId25"/>
    </p:embeddedFont>
    <p:embeddedFont>
      <p:font typeface="Barlow SemiBold" panose="020B0604020202020204" charset="0"/>
      <p:bold r:id="rId26"/>
      <p:boldItalic r:id="rId27"/>
    </p:embeddedFont>
    <p:embeddedFont>
      <p:font typeface="Calibri" panose="020F0502020204030204" pitchFamily="34" charset="0"/>
      <p:regular r:id="rId28"/>
      <p:bold r:id="rId29"/>
      <p:italic r:id="rId30"/>
      <p:boldItalic r:id="rId31"/>
    </p:embeddedFont>
    <p:embeddedFont>
      <p:font typeface="Barlow Condensed Light" panose="020B060402020202020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1536" userDrawn="1">
          <p15:clr>
            <a:srgbClr val="A4A3A4"/>
          </p15:clr>
        </p15:guide>
        <p15:guide id="3" pos="5736" userDrawn="1">
          <p15:clr>
            <a:srgbClr val="A4A3A4"/>
          </p15:clr>
        </p15:guide>
        <p15:guide id="4" pos="3840" userDrawn="1">
          <p15:clr>
            <a:srgbClr val="A4A3A4"/>
          </p15:clr>
        </p15:guide>
        <p15:guide id="5" pos="2688" userDrawn="1">
          <p15:clr>
            <a:srgbClr val="A4A3A4"/>
          </p15:clr>
        </p15:guide>
        <p15:guide id="6" pos="4992" userDrawn="1">
          <p15:clr>
            <a:srgbClr val="A4A3A4"/>
          </p15:clr>
        </p15:guide>
        <p15:guide id="7" orient="horz" pos="4224" userDrawn="1">
          <p15:clr>
            <a:srgbClr val="A4A3A4"/>
          </p15:clr>
        </p15:guide>
        <p15:guide id="8" orient="horz" pos="1968" userDrawn="1">
          <p15:clr>
            <a:srgbClr val="A4A3A4"/>
          </p15:clr>
        </p15:guide>
        <p15:guide id="9" orient="horz" pos="27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CED"/>
    <a:srgbClr val="CDD9D5"/>
    <a:srgbClr val="E2DCCB"/>
    <a:srgbClr val="FFF0C3"/>
    <a:srgbClr val="FFEFC2"/>
    <a:srgbClr val="006FB9"/>
    <a:srgbClr val="6EC8C3"/>
    <a:srgbClr val="535850"/>
    <a:srgbClr val="F58D76"/>
    <a:srgbClr val="7A02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6ABA6-7AD5-467C-9DB7-684BE8EC2379}" v="7" dt="2020-10-21T20:10:14.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99" autoAdjust="0"/>
    <p:restoredTop sz="93792" autoAdjust="0"/>
  </p:normalViewPr>
  <p:slideViewPr>
    <p:cSldViewPr snapToGrid="0" snapToObjects="1" showGuides="1">
      <p:cViewPr varScale="1">
        <p:scale>
          <a:sx n="79" d="100"/>
          <a:sy n="79" d="100"/>
        </p:scale>
        <p:origin x="99" y="879"/>
      </p:cViewPr>
      <p:guideLst>
        <p:guide orient="horz" pos="1224"/>
        <p:guide pos="1536"/>
        <p:guide pos="5736"/>
        <p:guide pos="3840"/>
        <p:guide pos="2688"/>
        <p:guide pos="4992"/>
        <p:guide orient="horz" pos="4224"/>
        <p:guide orient="horz" pos="1968"/>
        <p:guide orient="horz" pos="2712"/>
      </p:guideLst>
    </p:cSldViewPr>
  </p:slideViewPr>
  <p:notesTextViewPr>
    <p:cViewPr>
      <p:scale>
        <a:sx n="1" d="1"/>
        <a:sy n="1" d="1"/>
      </p:scale>
      <p:origin x="0" y="0"/>
    </p:cViewPr>
  </p:notesTextViewPr>
  <p:sorterViewPr>
    <p:cViewPr>
      <p:scale>
        <a:sx n="150" d="100"/>
        <a:sy n="150" d="100"/>
      </p:scale>
      <p:origin x="0" y="-11538"/>
    </p:cViewPr>
  </p:sorterViewPr>
  <p:notesViewPr>
    <p:cSldViewPr snapToGrid="0" snapToObjects="1">
      <p:cViewPr varScale="1">
        <p:scale>
          <a:sx n="62" d="100"/>
          <a:sy n="62" d="100"/>
        </p:scale>
        <p:origin x="12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02136E-0A30-470B-9AD5-4ED25352A1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850A3B-9866-499F-9F15-2B29865159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6B129-E24B-4F30-BC95-48117A9BE0AE}" type="datetimeFigureOut">
              <a:rPr lang="en-US" smtClean="0"/>
              <a:t>11/24/2020</a:t>
            </a:fld>
            <a:endParaRPr lang="en-US"/>
          </a:p>
        </p:txBody>
      </p:sp>
      <p:sp>
        <p:nvSpPr>
          <p:cNvPr id="4" name="Footer Placeholder 3">
            <a:extLst>
              <a:ext uri="{FF2B5EF4-FFF2-40B4-BE49-F238E27FC236}">
                <a16:creationId xmlns:a16="http://schemas.microsoft.com/office/drawing/2014/main" id="{7002BE16-FBC6-4D23-A2FD-D7A7FD5486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873198-45DE-49DA-9464-4B463A958E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E673-6DE0-4513-96A1-97AAB34DD55B}" type="slidenum">
              <a:rPr lang="en-US" smtClean="0"/>
              <a:t>‹#›</a:t>
            </a:fld>
            <a:endParaRPr lang="en-US"/>
          </a:p>
        </p:txBody>
      </p:sp>
    </p:spTree>
    <p:extLst>
      <p:ext uri="{BB962C8B-B14F-4D97-AF65-F5344CB8AC3E}">
        <p14:creationId xmlns:p14="http://schemas.microsoft.com/office/powerpoint/2010/main" val="1216323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4E45A-818E-4D18-870C-C19170D4C2AF}"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4AABF-F485-4FD7-ABB5-A11712C83ED3}" type="slidenum">
              <a:rPr lang="en-US" smtClean="0"/>
              <a:t>‹#›</a:t>
            </a:fld>
            <a:endParaRPr lang="en-US"/>
          </a:p>
        </p:txBody>
      </p:sp>
    </p:spTree>
    <p:extLst>
      <p:ext uri="{BB962C8B-B14F-4D97-AF65-F5344CB8AC3E}">
        <p14:creationId xmlns:p14="http://schemas.microsoft.com/office/powerpoint/2010/main" val="21083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4AABF-F485-4FD7-ABB5-A11712C83ED3}" type="slidenum">
              <a:rPr lang="en-US" smtClean="0"/>
              <a:t>1</a:t>
            </a:fld>
            <a:endParaRPr lang="en-US"/>
          </a:p>
        </p:txBody>
      </p:sp>
    </p:spTree>
    <p:extLst>
      <p:ext uri="{BB962C8B-B14F-4D97-AF65-F5344CB8AC3E}">
        <p14:creationId xmlns:p14="http://schemas.microsoft.com/office/powerpoint/2010/main" val="405087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D6ED5712-AF14-42C5-ACA9-EDBF5C6A7A92}"/>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421D7CC4-66AF-48CE-9B2B-43D4B21F995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995A5A88-849D-4808-B1F6-763FE219593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3E84E6-FCB9-4BB9-9243-5311234FA4F7}" type="slidenum">
              <a:rPr lang="en-US" altLang="en-US"/>
              <a:pPr eaLnBrk="1" hangingPunct="1"/>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2</a:t>
            </a:fld>
            <a:endParaRPr lang="en-US"/>
          </a:p>
        </p:txBody>
      </p:sp>
    </p:spTree>
    <p:extLst>
      <p:ext uri="{BB962C8B-B14F-4D97-AF65-F5344CB8AC3E}">
        <p14:creationId xmlns:p14="http://schemas.microsoft.com/office/powerpoint/2010/main" val="33778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10</a:t>
            </a:fld>
            <a:endParaRPr lang="en-US"/>
          </a:p>
        </p:txBody>
      </p:sp>
    </p:spTree>
    <p:extLst>
      <p:ext uri="{BB962C8B-B14F-4D97-AF65-F5344CB8AC3E}">
        <p14:creationId xmlns:p14="http://schemas.microsoft.com/office/powerpoint/2010/main" val="219977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4AABF-F485-4FD7-ABB5-A11712C83ED3}" type="slidenum">
              <a:rPr lang="en-US" smtClean="0"/>
              <a:t>11</a:t>
            </a:fld>
            <a:endParaRPr lang="en-US"/>
          </a:p>
        </p:txBody>
      </p:sp>
    </p:spTree>
    <p:extLst>
      <p:ext uri="{BB962C8B-B14F-4D97-AF65-F5344CB8AC3E}">
        <p14:creationId xmlns:p14="http://schemas.microsoft.com/office/powerpoint/2010/main" val="219512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12</a:t>
            </a:fld>
            <a:endParaRPr lang="en-US"/>
          </a:p>
        </p:txBody>
      </p:sp>
    </p:spTree>
    <p:extLst>
      <p:ext uri="{BB962C8B-B14F-4D97-AF65-F5344CB8AC3E}">
        <p14:creationId xmlns:p14="http://schemas.microsoft.com/office/powerpoint/2010/main" val="87004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4AABF-F485-4FD7-ABB5-A11712C83ED3}" type="slidenum">
              <a:rPr lang="en-US" smtClean="0"/>
              <a:t>13</a:t>
            </a:fld>
            <a:endParaRPr lang="en-US"/>
          </a:p>
        </p:txBody>
      </p:sp>
    </p:spTree>
    <p:extLst>
      <p:ext uri="{BB962C8B-B14F-4D97-AF65-F5344CB8AC3E}">
        <p14:creationId xmlns:p14="http://schemas.microsoft.com/office/powerpoint/2010/main" val="365966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14</a:t>
            </a:fld>
            <a:endParaRPr lang="en-US"/>
          </a:p>
        </p:txBody>
      </p:sp>
    </p:spTree>
    <p:extLst>
      <p:ext uri="{BB962C8B-B14F-4D97-AF65-F5344CB8AC3E}">
        <p14:creationId xmlns:p14="http://schemas.microsoft.com/office/powerpoint/2010/main" val="378169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16</a:t>
            </a:fld>
            <a:endParaRPr lang="en-US"/>
          </a:p>
        </p:txBody>
      </p:sp>
    </p:spTree>
    <p:extLst>
      <p:ext uri="{BB962C8B-B14F-4D97-AF65-F5344CB8AC3E}">
        <p14:creationId xmlns:p14="http://schemas.microsoft.com/office/powerpoint/2010/main" val="298551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4AABF-F485-4FD7-ABB5-A11712C83ED3}" type="slidenum">
              <a:rPr lang="en-US" smtClean="0"/>
              <a:t>17</a:t>
            </a:fld>
            <a:endParaRPr lang="en-US"/>
          </a:p>
        </p:txBody>
      </p:sp>
    </p:spTree>
    <p:extLst>
      <p:ext uri="{BB962C8B-B14F-4D97-AF65-F5344CB8AC3E}">
        <p14:creationId xmlns:p14="http://schemas.microsoft.com/office/powerpoint/2010/main" val="318780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105156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02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7930-51C4-D244-9F1F-60032375DD95}"/>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190599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5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0EF769DA-99B4-430B-AFBD-AC26DCFD263F}"/>
              </a:ext>
            </a:extLst>
          </p:cNvPr>
          <p:cNvSpPr>
            <a:spLocks noGrp="1" noChangeAspect="1"/>
          </p:cNvSpPr>
          <p:nvPr>
            <p:ph type="pic" sz="quarter" idx="12"/>
          </p:nvPr>
        </p:nvSpPr>
        <p:spPr>
          <a:xfrm>
            <a:off x="9119616" y="0"/>
            <a:ext cx="3072384" cy="6701588"/>
          </a:xfrm>
          <a:solidFill>
            <a:srgbClr val="CDD9D5"/>
          </a:solidFill>
        </p:spPr>
        <p:txBody>
          <a:bodyPr wrap="none" anchor="ctr">
            <a:normAutofit/>
          </a:bodyPr>
          <a:lstStyle>
            <a:lvl1pPr algn="ctr">
              <a:defRPr sz="1400">
                <a:solidFill>
                  <a:schemeClr val="tx1"/>
                </a:solidFill>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DB61AF1D-72B9-4B36-B708-A62C9ACCB210}"/>
              </a:ext>
            </a:extLst>
          </p:cNvPr>
          <p:cNvSpPr/>
          <p:nvPr userDrawn="1"/>
        </p:nvSpPr>
        <p:spPr>
          <a:xfrm>
            <a:off x="0" y="1"/>
            <a:ext cx="9119616" cy="6779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400417"/>
            <a:ext cx="7772400" cy="822960"/>
          </a:xfrm>
        </p:spPr>
        <p:txBody>
          <a:bodyPr wrap="square" anchor="b">
            <a:noAutofit/>
          </a:bodyPr>
          <a:lstStyle>
            <a:lvl1pPr>
              <a:defRPr>
                <a:solidFill>
                  <a:srgbClr val="FFF0C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308881"/>
            <a:ext cx="7772400" cy="4572000"/>
          </a:xfrm>
        </p:spPr>
        <p:txBody>
          <a:bodyPr wrap="square"/>
          <a:lstStyle>
            <a:lvl1pPr>
              <a:lnSpc>
                <a:spcPts val="2900"/>
              </a:lnSpc>
              <a:tabLst>
                <a:tab pos="7315200" algn="r"/>
              </a:tabLst>
              <a:defRPr>
                <a:solidFill>
                  <a:schemeClr val="bg1"/>
                </a:solidFill>
                <a:latin typeface="+mn-lt"/>
              </a:defRPr>
            </a:lvl1pPr>
            <a:lvl2pPr marL="0" indent="0">
              <a:buNone/>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p:txBody>
      </p:sp>
      <p:sp>
        <p:nvSpPr>
          <p:cNvPr id="6" name="Rectangle 5">
            <a:extLst>
              <a:ext uri="{FF2B5EF4-FFF2-40B4-BE49-F238E27FC236}">
                <a16:creationId xmlns:a16="http://schemas.microsoft.com/office/drawing/2014/main" id="{598CFF3F-E017-44A9-BEB3-CF59851DD518}"/>
              </a:ext>
            </a:extLst>
          </p:cNvPr>
          <p:cNvSpPr/>
          <p:nvPr userDrawn="1"/>
        </p:nvSpPr>
        <p:spPr>
          <a:xfrm>
            <a:off x="9119616" y="6701589"/>
            <a:ext cx="3072384"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7E860566-5415-4FD4-A3D1-934C4C1258BC}"/>
              </a:ext>
            </a:extLst>
          </p:cNvPr>
          <p:cNvSpPr/>
          <p:nvPr userDrawn="1"/>
        </p:nvSpPr>
        <p:spPr>
          <a:xfrm>
            <a:off x="0" y="6701589"/>
            <a:ext cx="9119616" cy="1564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Box 7">
            <a:extLst>
              <a:ext uri="{FF2B5EF4-FFF2-40B4-BE49-F238E27FC236}">
                <a16:creationId xmlns:a16="http://schemas.microsoft.com/office/drawing/2014/main" id="{13543FCA-7BFA-492D-B8AB-78B02FFD17E2}"/>
              </a:ext>
            </a:extLst>
          </p:cNvPr>
          <p:cNvSpPr txBox="1"/>
          <p:nvPr userDrawn="1"/>
        </p:nvSpPr>
        <p:spPr>
          <a:xfrm>
            <a:off x="11982680" y="6724149"/>
            <a:ext cx="142668" cy="123111"/>
          </a:xfrm>
          <a:prstGeom prst="rect">
            <a:avLst/>
          </a:prstGeom>
          <a:noFill/>
        </p:spPr>
        <p:txBody>
          <a:bodyPr wrap="none" lIns="0" tIns="0" rIns="0" bIns="0" rtlCol="0">
            <a:spAutoFit/>
          </a:bodyPr>
          <a:lstStyle/>
          <a:p>
            <a:pPr algn="r"/>
            <a:fld id="{26A9F722-CF00-47CA-A7D3-B406ED259F0E}" type="slidenum">
              <a:rPr lang="en-US" sz="800" smtClean="0">
                <a:solidFill>
                  <a:schemeClr val="bg1"/>
                </a:solidFill>
                <a:latin typeface="Barlow SemiBold" panose="00000700000000000000" pitchFamily="2" charset="0"/>
              </a:rPr>
              <a:pPr algn="r"/>
              <a:t>‹#›</a:t>
            </a:fld>
            <a:endParaRPr lang="en-US" sz="800" dirty="0">
              <a:solidFill>
                <a:schemeClr val="bg1"/>
              </a:solidFill>
              <a:latin typeface="Barlow SemiBold" panose="00000700000000000000" pitchFamily="2" charset="0"/>
            </a:endParaRPr>
          </a:p>
        </p:txBody>
      </p:sp>
      <p:pic>
        <p:nvPicPr>
          <p:cNvPr id="9" name="Picture 8">
            <a:extLst>
              <a:ext uri="{FF2B5EF4-FFF2-40B4-BE49-F238E27FC236}">
                <a16:creationId xmlns:a16="http://schemas.microsoft.com/office/drawing/2014/main" id="{FCFEA529-01FB-412F-8021-66EBBF1EB8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433" y="6193445"/>
            <a:ext cx="1554190" cy="206553"/>
          </a:xfrm>
          <a:prstGeom prst="rect">
            <a:avLst/>
          </a:prstGeom>
        </p:spPr>
      </p:pic>
    </p:spTree>
    <p:extLst>
      <p:ext uri="{BB962C8B-B14F-4D97-AF65-F5344CB8AC3E}">
        <p14:creationId xmlns:p14="http://schemas.microsoft.com/office/powerpoint/2010/main" val="102437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vider Slid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FF40B-5A92-44C2-9C68-7856445E3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899957" y="2256949"/>
            <a:ext cx="8229600" cy="1097280"/>
          </a:xfrm>
        </p:spPr>
        <p:txBody>
          <a:bodyPr wrap="square" anchor="b"/>
          <a:lstStyle>
            <a:lvl1pPr algn="l">
              <a:lnSpc>
                <a:spcPts val="4000"/>
              </a:lnSpc>
              <a:defRPr sz="4600">
                <a:solidFill>
                  <a:srgbClr val="FFF0C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899957" y="3480240"/>
            <a:ext cx="8229600" cy="822960"/>
          </a:xfrm>
        </p:spPr>
        <p:txBody>
          <a:bodyPr wrap="square"/>
          <a:lstStyle>
            <a:lvl1pPr marL="0" indent="0" algn="l">
              <a:buNone/>
              <a:defRPr sz="1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879619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Re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FF40B-5A92-44C2-9C68-7856445E3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998" cy="6857999"/>
          </a:xfrm>
          <a:prstGeom prst="rect">
            <a:avLst/>
          </a:prstGeom>
        </p:spPr>
      </p:pic>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899957" y="2256949"/>
            <a:ext cx="8229600" cy="1097280"/>
          </a:xfrm>
        </p:spPr>
        <p:txBody>
          <a:bodyPr wrap="square" anchor="b"/>
          <a:lstStyle>
            <a:lvl1pPr algn="l">
              <a:lnSpc>
                <a:spcPts val="4000"/>
              </a:lnSpc>
              <a:defRPr sz="4600">
                <a:solidFill>
                  <a:srgbClr val="FFF0C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899957" y="3480240"/>
            <a:ext cx="8229600" cy="822960"/>
          </a:xfrm>
        </p:spPr>
        <p:txBody>
          <a:bodyPr wrap="square"/>
          <a:lstStyle>
            <a:lvl1pPr marL="0" indent="0" algn="l">
              <a:buNone/>
              <a:defRPr sz="1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630008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1F6627-8ED0-4801-A0AD-506BA9DFA695}"/>
              </a:ext>
            </a:extLst>
          </p:cNvPr>
          <p:cNvPicPr>
            <a:picLocks noChangeAspect="1"/>
          </p:cNvPicPr>
          <p:nvPr userDrawn="1"/>
        </p:nvPicPr>
        <p:blipFill>
          <a:blip r:embed="rId2"/>
          <a:stretch>
            <a:fillRect/>
          </a:stretch>
        </p:blipFill>
        <p:spPr>
          <a:xfrm>
            <a:off x="0" y="858"/>
            <a:ext cx="12188952" cy="6856285"/>
          </a:xfrm>
          <a:prstGeom prst="rect">
            <a:avLst/>
          </a:prstGeom>
        </p:spPr>
      </p:pic>
      <p:pic>
        <p:nvPicPr>
          <p:cNvPr id="13" name="Picture 12">
            <a:extLst>
              <a:ext uri="{FF2B5EF4-FFF2-40B4-BE49-F238E27FC236}">
                <a16:creationId xmlns:a16="http://schemas.microsoft.com/office/drawing/2014/main" id="{90A497D5-F184-4876-9E5C-704E40553C6B}"/>
              </a:ext>
            </a:extLst>
          </p:cNvPr>
          <p:cNvPicPr>
            <a:picLocks noChangeAspect="1"/>
          </p:cNvPicPr>
          <p:nvPr userDrawn="1"/>
        </p:nvPicPr>
        <p:blipFill rotWithShape="1">
          <a:blip r:embed="rId3" cstate="screen">
            <a:alphaModFix amt="85000"/>
            <a:extLst>
              <a:ext uri="{28A0092B-C50C-407E-A947-70E740481C1C}">
                <a14:useLocalDpi xmlns:a14="http://schemas.microsoft.com/office/drawing/2010/main"/>
              </a:ext>
            </a:extLst>
          </a:blip>
          <a:srcRect/>
          <a:stretch/>
        </p:blipFill>
        <p:spPr>
          <a:xfrm>
            <a:off x="0" y="4572000"/>
            <a:ext cx="9174480" cy="2286000"/>
          </a:xfrm>
          <a:prstGeom prst="rect">
            <a:avLst/>
          </a:prstGeom>
        </p:spPr>
      </p:pic>
      <p:sp>
        <p:nvSpPr>
          <p:cNvPr id="11" name="Rectangle 10">
            <a:extLst>
              <a:ext uri="{FF2B5EF4-FFF2-40B4-BE49-F238E27FC236}">
                <a16:creationId xmlns:a16="http://schemas.microsoft.com/office/drawing/2014/main" id="{5594D628-4FCB-4E57-8BCD-8C6D61CEAEEE}"/>
              </a:ext>
            </a:extLst>
          </p:cNvPr>
          <p:cNvSpPr/>
          <p:nvPr userDrawn="1"/>
        </p:nvSpPr>
        <p:spPr>
          <a:xfrm>
            <a:off x="9174480" y="4572000"/>
            <a:ext cx="301752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564677" y="5000149"/>
            <a:ext cx="8229600" cy="1097280"/>
          </a:xfrm>
        </p:spPr>
        <p:txBody>
          <a:bodyPr wrap="square" anchor="t"/>
          <a:lstStyle>
            <a:lvl1pPr algn="l">
              <a:lnSpc>
                <a:spcPts val="4000"/>
              </a:lnSpc>
              <a:defRPr sz="4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564677" y="6162480"/>
            <a:ext cx="8229600" cy="548640"/>
          </a:xfrm>
        </p:spPr>
        <p:txBody>
          <a:bodyPr wrap="square"/>
          <a:lstStyle>
            <a:lvl1pPr marL="0" indent="0" algn="l">
              <a:buNone/>
              <a:defRPr sz="1800" cap="all" spc="120" baseline="0">
                <a:solidFill>
                  <a:srgbClr val="FFF0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195DDBC-0C80-43DD-97DB-3D0C58D583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47717" y="5400609"/>
            <a:ext cx="2103120" cy="596405"/>
          </a:xfrm>
          <a:prstGeom prst="rect">
            <a:avLst/>
          </a:prstGeom>
        </p:spPr>
      </p:pic>
    </p:spTree>
    <p:extLst>
      <p:ext uri="{BB962C8B-B14F-4D97-AF65-F5344CB8AC3E}">
        <p14:creationId xmlns:p14="http://schemas.microsoft.com/office/powerpoint/2010/main" val="386301778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075C0-D683-4F99-9CDF-E8914495A77F}"/>
              </a:ext>
            </a:extLst>
          </p:cNvPr>
          <p:cNvPicPr>
            <a:picLocks noChangeAspect="1"/>
          </p:cNvPicPr>
          <p:nvPr userDrawn="1"/>
        </p:nvPicPr>
        <p:blipFill>
          <a:blip r:embed="rId2"/>
          <a:stretch>
            <a:fillRect/>
          </a:stretch>
        </p:blipFill>
        <p:spPr>
          <a:xfrm>
            <a:off x="3048" y="857"/>
            <a:ext cx="12188952" cy="6856285"/>
          </a:xfrm>
          <a:prstGeom prst="rect">
            <a:avLst/>
          </a:prstGeom>
        </p:spPr>
      </p:pic>
      <p:pic>
        <p:nvPicPr>
          <p:cNvPr id="13" name="Picture 12">
            <a:extLst>
              <a:ext uri="{FF2B5EF4-FFF2-40B4-BE49-F238E27FC236}">
                <a16:creationId xmlns:a16="http://schemas.microsoft.com/office/drawing/2014/main" id="{90A497D5-F184-4876-9E5C-704E40553C6B}"/>
              </a:ext>
            </a:extLst>
          </p:cNvPr>
          <p:cNvPicPr>
            <a:picLocks noChangeAspect="1"/>
          </p:cNvPicPr>
          <p:nvPr userDrawn="1"/>
        </p:nvPicPr>
        <p:blipFill rotWithShape="1">
          <a:blip r:embed="rId3" cstate="screen">
            <a:alphaModFix amt="85000"/>
            <a:extLst>
              <a:ext uri="{28A0092B-C50C-407E-A947-70E740481C1C}">
                <a14:useLocalDpi xmlns:a14="http://schemas.microsoft.com/office/drawing/2010/main"/>
              </a:ext>
            </a:extLst>
          </a:blip>
          <a:srcRect/>
          <a:stretch/>
        </p:blipFill>
        <p:spPr>
          <a:xfrm>
            <a:off x="0" y="0"/>
            <a:ext cx="9174480" cy="2286000"/>
          </a:xfrm>
          <a:prstGeom prst="rect">
            <a:avLst/>
          </a:prstGeom>
        </p:spPr>
      </p:pic>
      <p:sp>
        <p:nvSpPr>
          <p:cNvPr id="11" name="Rectangle 10">
            <a:extLst>
              <a:ext uri="{FF2B5EF4-FFF2-40B4-BE49-F238E27FC236}">
                <a16:creationId xmlns:a16="http://schemas.microsoft.com/office/drawing/2014/main" id="{5594D628-4FCB-4E57-8BCD-8C6D61CEAEEE}"/>
              </a:ext>
            </a:extLst>
          </p:cNvPr>
          <p:cNvSpPr/>
          <p:nvPr userDrawn="1"/>
        </p:nvSpPr>
        <p:spPr>
          <a:xfrm>
            <a:off x="9174480" y="0"/>
            <a:ext cx="301752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564677" y="428149"/>
            <a:ext cx="8229600" cy="1097280"/>
          </a:xfrm>
        </p:spPr>
        <p:txBody>
          <a:bodyPr wrap="square" anchor="t"/>
          <a:lstStyle>
            <a:lvl1pPr algn="l">
              <a:lnSpc>
                <a:spcPts val="4000"/>
              </a:lnSpc>
              <a:defRPr sz="4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564677" y="1590480"/>
            <a:ext cx="8229600" cy="548640"/>
          </a:xfrm>
        </p:spPr>
        <p:txBody>
          <a:bodyPr wrap="square"/>
          <a:lstStyle>
            <a:lvl1pPr marL="0" indent="0" algn="l">
              <a:buNone/>
              <a:defRPr sz="1800" cap="all" spc="120" baseline="0">
                <a:solidFill>
                  <a:srgbClr val="FFF0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195DDBC-0C80-43DD-97DB-3D0C58D583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47717" y="828609"/>
            <a:ext cx="2103120" cy="596405"/>
          </a:xfrm>
          <a:prstGeom prst="rect">
            <a:avLst/>
          </a:prstGeom>
        </p:spPr>
      </p:pic>
    </p:spTree>
    <p:extLst>
      <p:ext uri="{BB962C8B-B14F-4D97-AF65-F5344CB8AC3E}">
        <p14:creationId xmlns:p14="http://schemas.microsoft.com/office/powerpoint/2010/main" val="4156798010"/>
      </p:ext>
    </p:extLst>
  </p:cSld>
  <p:clrMapOvr>
    <a:masterClrMapping/>
  </p:clrMapOvr>
  <p:extLst>
    <p:ext uri="{DCECCB84-F9BA-43D5-87BE-67443E8EF086}">
      <p15:sldGuideLst xmlns:p15="http://schemas.microsoft.com/office/powerpoint/2012/main">
        <p15:guide id="2" orient="horz" pos="17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over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B8D043-2858-47FC-9F4B-B2C98A466588}"/>
              </a:ext>
            </a:extLst>
          </p:cNvPr>
          <p:cNvPicPr>
            <a:picLocks noChangeAspect="1"/>
          </p:cNvPicPr>
          <p:nvPr userDrawn="1"/>
        </p:nvPicPr>
        <p:blipFill>
          <a:blip r:embed="rId2"/>
          <a:stretch>
            <a:fillRect/>
          </a:stretch>
        </p:blipFill>
        <p:spPr>
          <a:xfrm>
            <a:off x="0" y="857"/>
            <a:ext cx="12188952" cy="6856285"/>
          </a:xfrm>
          <a:prstGeom prst="rect">
            <a:avLst/>
          </a:prstGeom>
        </p:spPr>
      </p:pic>
      <p:pic>
        <p:nvPicPr>
          <p:cNvPr id="13" name="Picture 12">
            <a:extLst>
              <a:ext uri="{FF2B5EF4-FFF2-40B4-BE49-F238E27FC236}">
                <a16:creationId xmlns:a16="http://schemas.microsoft.com/office/drawing/2014/main" id="{90A497D5-F184-4876-9E5C-704E40553C6B}"/>
              </a:ext>
            </a:extLst>
          </p:cNvPr>
          <p:cNvPicPr>
            <a:picLocks noChangeAspect="1"/>
          </p:cNvPicPr>
          <p:nvPr userDrawn="1"/>
        </p:nvPicPr>
        <p:blipFill rotWithShape="1">
          <a:blip r:embed="rId3" cstate="screen">
            <a:alphaModFix amt="85000"/>
            <a:extLst>
              <a:ext uri="{28A0092B-C50C-407E-A947-70E740481C1C}">
                <a14:useLocalDpi xmlns:a14="http://schemas.microsoft.com/office/drawing/2010/main"/>
              </a:ext>
            </a:extLst>
          </a:blip>
          <a:srcRect/>
          <a:stretch/>
        </p:blipFill>
        <p:spPr>
          <a:xfrm>
            <a:off x="0" y="2286000"/>
            <a:ext cx="9174480" cy="2286000"/>
          </a:xfrm>
          <a:prstGeom prst="rect">
            <a:avLst/>
          </a:prstGeom>
        </p:spPr>
      </p:pic>
      <p:sp>
        <p:nvSpPr>
          <p:cNvPr id="11" name="Rectangle 10">
            <a:extLst>
              <a:ext uri="{FF2B5EF4-FFF2-40B4-BE49-F238E27FC236}">
                <a16:creationId xmlns:a16="http://schemas.microsoft.com/office/drawing/2014/main" id="{5594D628-4FCB-4E57-8BCD-8C6D61CEAEEE}"/>
              </a:ext>
            </a:extLst>
          </p:cNvPr>
          <p:cNvSpPr/>
          <p:nvPr userDrawn="1"/>
        </p:nvSpPr>
        <p:spPr>
          <a:xfrm>
            <a:off x="9174480" y="2286000"/>
            <a:ext cx="301752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564677" y="2714149"/>
            <a:ext cx="8229600" cy="1097280"/>
          </a:xfrm>
        </p:spPr>
        <p:txBody>
          <a:bodyPr wrap="square" anchor="t"/>
          <a:lstStyle>
            <a:lvl1pPr algn="l">
              <a:lnSpc>
                <a:spcPts val="4000"/>
              </a:lnSpc>
              <a:defRPr sz="4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564677" y="3876480"/>
            <a:ext cx="8229600" cy="548640"/>
          </a:xfrm>
        </p:spPr>
        <p:txBody>
          <a:bodyPr wrap="square"/>
          <a:lstStyle>
            <a:lvl1pPr marL="0" indent="0" algn="l">
              <a:buNone/>
              <a:defRPr sz="1800" cap="all" spc="120" baseline="0">
                <a:solidFill>
                  <a:srgbClr val="FFF0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195DDBC-0C80-43DD-97DB-3D0C58D583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47717" y="3114609"/>
            <a:ext cx="2103120" cy="596405"/>
          </a:xfrm>
          <a:prstGeom prst="rect">
            <a:avLst/>
          </a:prstGeom>
        </p:spPr>
      </p:pic>
    </p:spTree>
    <p:extLst>
      <p:ext uri="{BB962C8B-B14F-4D97-AF65-F5344CB8AC3E}">
        <p14:creationId xmlns:p14="http://schemas.microsoft.com/office/powerpoint/2010/main" val="268750170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over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FF40B-5A92-44C2-9C68-7856445E3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46F3B3A-4989-48F9-A7C1-B09855A2F774}"/>
              </a:ext>
            </a:extLst>
          </p:cNvPr>
          <p:cNvSpPr/>
          <p:nvPr userDrawn="1"/>
        </p:nvSpPr>
        <p:spPr>
          <a:xfrm>
            <a:off x="0" y="2286000"/>
            <a:ext cx="1218895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94D628-4FCB-4E57-8BCD-8C6D61CEAEEE}"/>
              </a:ext>
            </a:extLst>
          </p:cNvPr>
          <p:cNvSpPr/>
          <p:nvPr userDrawn="1"/>
        </p:nvSpPr>
        <p:spPr>
          <a:xfrm>
            <a:off x="9174480" y="2286000"/>
            <a:ext cx="301752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564677" y="2714149"/>
            <a:ext cx="8229600" cy="1097280"/>
          </a:xfrm>
        </p:spPr>
        <p:txBody>
          <a:bodyPr wrap="square" anchor="t"/>
          <a:lstStyle>
            <a:lvl1pPr algn="l">
              <a:lnSpc>
                <a:spcPts val="4000"/>
              </a:lnSpc>
              <a:defRPr sz="4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564677" y="3876480"/>
            <a:ext cx="8229600" cy="548640"/>
          </a:xfrm>
        </p:spPr>
        <p:txBody>
          <a:bodyPr wrap="square"/>
          <a:lstStyle>
            <a:lvl1pPr marL="0" indent="0" algn="l">
              <a:buNone/>
              <a:defRPr sz="1800" cap="all" spc="120" baseline="0">
                <a:solidFill>
                  <a:srgbClr val="FFF0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195DDBC-0C80-43DD-97DB-3D0C58D583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7717" y="3114609"/>
            <a:ext cx="2103120" cy="596405"/>
          </a:xfrm>
          <a:prstGeom prst="rect">
            <a:avLst/>
          </a:prstGeom>
        </p:spPr>
      </p:pic>
    </p:spTree>
    <p:extLst>
      <p:ext uri="{BB962C8B-B14F-4D97-AF65-F5344CB8AC3E}">
        <p14:creationId xmlns:p14="http://schemas.microsoft.com/office/powerpoint/2010/main" val="106450604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ver Slid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FF40B-5A92-44C2-9C68-7856445E3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546F3B3A-4989-48F9-A7C1-B09855A2F774}"/>
              </a:ext>
            </a:extLst>
          </p:cNvPr>
          <p:cNvSpPr/>
          <p:nvPr userDrawn="1"/>
        </p:nvSpPr>
        <p:spPr>
          <a:xfrm>
            <a:off x="0" y="2286000"/>
            <a:ext cx="12188952" cy="22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94D628-4FCB-4E57-8BCD-8C6D61CEAEEE}"/>
              </a:ext>
            </a:extLst>
          </p:cNvPr>
          <p:cNvSpPr/>
          <p:nvPr userDrawn="1"/>
        </p:nvSpPr>
        <p:spPr>
          <a:xfrm>
            <a:off x="9174480" y="2286000"/>
            <a:ext cx="301752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5C52-5F18-4B43-8285-C6715E3B3A45}"/>
              </a:ext>
            </a:extLst>
          </p:cNvPr>
          <p:cNvSpPr>
            <a:spLocks noGrp="1"/>
          </p:cNvSpPr>
          <p:nvPr>
            <p:ph type="ctrTitle"/>
          </p:nvPr>
        </p:nvSpPr>
        <p:spPr>
          <a:xfrm>
            <a:off x="564677" y="2714149"/>
            <a:ext cx="8229600" cy="1097280"/>
          </a:xfrm>
        </p:spPr>
        <p:txBody>
          <a:bodyPr wrap="square" anchor="t"/>
          <a:lstStyle>
            <a:lvl1pPr algn="l">
              <a:lnSpc>
                <a:spcPts val="4000"/>
              </a:lnSpc>
              <a:defRPr sz="4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17F53A1-83F9-174A-A005-2EC00C82302F}"/>
              </a:ext>
            </a:extLst>
          </p:cNvPr>
          <p:cNvSpPr>
            <a:spLocks noGrp="1"/>
          </p:cNvSpPr>
          <p:nvPr>
            <p:ph type="subTitle" idx="1"/>
          </p:nvPr>
        </p:nvSpPr>
        <p:spPr>
          <a:xfrm>
            <a:off x="564677" y="3876480"/>
            <a:ext cx="8229600" cy="548640"/>
          </a:xfrm>
        </p:spPr>
        <p:txBody>
          <a:bodyPr wrap="square"/>
          <a:lstStyle>
            <a:lvl1pPr marL="0" indent="0" algn="l">
              <a:buNone/>
              <a:defRPr sz="1800" cap="all" spc="120" baseline="0">
                <a:solidFill>
                  <a:srgbClr val="FFF0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195DDBC-0C80-43DD-97DB-3D0C58D583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7717" y="3114609"/>
            <a:ext cx="2103120" cy="596405"/>
          </a:xfrm>
          <a:prstGeom prst="rect">
            <a:avLst/>
          </a:prstGeom>
        </p:spPr>
      </p:pic>
    </p:spTree>
    <p:extLst>
      <p:ext uri="{BB962C8B-B14F-4D97-AF65-F5344CB8AC3E}">
        <p14:creationId xmlns:p14="http://schemas.microsoft.com/office/powerpoint/2010/main" val="37975387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50292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50292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D56ABD-B75E-457C-83CC-FDD6D572E13E}"/>
              </a:ext>
            </a:extLst>
          </p:cNvPr>
          <p:cNvSpPr/>
          <p:nvPr userDrawn="1"/>
        </p:nvSpPr>
        <p:spPr>
          <a:xfrm>
            <a:off x="6092952" y="6701589"/>
            <a:ext cx="6099048"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Text Placeholder 6">
            <a:extLst>
              <a:ext uri="{FF2B5EF4-FFF2-40B4-BE49-F238E27FC236}">
                <a16:creationId xmlns:a16="http://schemas.microsoft.com/office/drawing/2014/main" id="{68B07057-4B81-4967-94D8-2320BCCCABD2}"/>
              </a:ext>
            </a:extLst>
          </p:cNvPr>
          <p:cNvSpPr>
            <a:spLocks noGrp="1"/>
          </p:cNvSpPr>
          <p:nvPr>
            <p:ph type="body" sz="quarter" idx="10"/>
          </p:nvPr>
        </p:nvSpPr>
        <p:spPr>
          <a:xfrm>
            <a:off x="6947916" y="5163336"/>
            <a:ext cx="4389120" cy="1188720"/>
          </a:xfrm>
        </p:spPr>
        <p:txBody>
          <a:bodyPr wrap="square"/>
          <a:lstStyle>
            <a:lvl1pPr>
              <a:lnSpc>
                <a:spcPct val="100000"/>
              </a:lnSpc>
              <a:spcAft>
                <a:spcPts val="600"/>
              </a:spcAft>
              <a:defRPr sz="1200" cap="all" spc="120" baseline="0">
                <a:solidFill>
                  <a:schemeClr val="accent1"/>
                </a:solidFill>
              </a:defRPr>
            </a:lvl1pPr>
            <a:lvl2pPr marL="0" indent="0">
              <a:lnSpc>
                <a:spcPts val="1800"/>
              </a:lnSpc>
              <a:buNone/>
              <a:defRPr sz="1400" spc="50" baseline="0">
                <a:solidFill>
                  <a:schemeClr val="tx1"/>
                </a:solidFill>
                <a:latin typeface="+mj-lt"/>
              </a:defRPr>
            </a:lvl2pPr>
            <a:lvl3pPr marL="182880" indent="0">
              <a:lnSpc>
                <a:spcPts val="1800"/>
              </a:lnSpc>
              <a:buNone/>
              <a:defRPr sz="1400" spc="50" baseline="0">
                <a:solidFill>
                  <a:schemeClr val="bg1"/>
                </a:solidFill>
                <a:latin typeface="+mj-lt"/>
              </a:defRPr>
            </a:lvl3pPr>
            <a:lvl4pPr marL="365760" indent="0">
              <a:lnSpc>
                <a:spcPts val="1800"/>
              </a:lnSpc>
              <a:buNone/>
              <a:defRPr sz="1400" spc="50" baseline="0">
                <a:solidFill>
                  <a:schemeClr val="bg1"/>
                </a:solidFill>
                <a:latin typeface="+mj-lt"/>
              </a:defRPr>
            </a:lvl4pPr>
            <a:lvl5pPr marL="548640" indent="0">
              <a:lnSpc>
                <a:spcPts val="1800"/>
              </a:lnSpc>
              <a:buNone/>
              <a:defRPr sz="1400" spc="50" baseline="0">
                <a:solidFill>
                  <a:schemeClr val="bg1"/>
                </a:solidFill>
                <a:latin typeface="+mj-lt"/>
              </a:defRPr>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E2E1DD41-6BE7-4D31-9063-12F252ED9822}"/>
              </a:ext>
            </a:extLst>
          </p:cNvPr>
          <p:cNvSpPr>
            <a:spLocks noGrp="1" noChangeAspect="1"/>
          </p:cNvSpPr>
          <p:nvPr>
            <p:ph type="pic" sz="quarter" idx="11"/>
          </p:nvPr>
        </p:nvSpPr>
        <p:spPr>
          <a:xfrm>
            <a:off x="6092952" y="6588"/>
            <a:ext cx="6099175" cy="4568825"/>
          </a:xfrm>
          <a:solidFill>
            <a:schemeClr val="bg2"/>
          </a:solidFill>
        </p:spPr>
        <p:txBody>
          <a:bodyPr wrap="none" anchor="ctr">
            <a:normAutofit/>
          </a:bodyPr>
          <a:lstStyle>
            <a:lvl1pPr algn="ctr">
              <a:defRPr/>
            </a:lvl1pPr>
          </a:lstStyle>
          <a:p>
            <a:r>
              <a:rPr lang="en-US"/>
              <a:t>Click icon to add picture</a:t>
            </a:r>
          </a:p>
        </p:txBody>
      </p:sp>
    </p:spTree>
    <p:extLst>
      <p:ext uri="{BB962C8B-B14F-4D97-AF65-F5344CB8AC3E}">
        <p14:creationId xmlns:p14="http://schemas.microsoft.com/office/powerpoint/2010/main" val="3032358410"/>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5243-3394-6D4C-B770-205CAB918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1C443-A2ED-894C-B919-50D4C8468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2BF96A-FD43-D04E-890C-C5B8FE259B59}"/>
              </a:ext>
            </a:extLst>
          </p:cNvPr>
          <p:cNvSpPr>
            <a:spLocks noGrp="1"/>
          </p:cNvSpPr>
          <p:nvPr>
            <p:ph type="dt" sz="half" idx="10"/>
          </p:nvPr>
        </p:nvSpPr>
        <p:spPr/>
        <p:txBody>
          <a:bodyPr/>
          <a:lstStyle/>
          <a:p>
            <a:fld id="{B37B43B7-FB4D-B04A-9305-222AC10022C9}" type="datetimeFigureOut">
              <a:rPr lang="en-US" smtClean="0"/>
              <a:t>11/24/2020</a:t>
            </a:fld>
            <a:endParaRPr lang="en-US"/>
          </a:p>
        </p:txBody>
      </p:sp>
      <p:sp>
        <p:nvSpPr>
          <p:cNvPr id="5" name="Footer Placeholder 4">
            <a:extLst>
              <a:ext uri="{FF2B5EF4-FFF2-40B4-BE49-F238E27FC236}">
                <a16:creationId xmlns:a16="http://schemas.microsoft.com/office/drawing/2014/main" id="{864746FB-3F47-354F-B173-BD99439EC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4DD57-2B9E-EF4B-8C0E-7C530B4C9932}"/>
              </a:ext>
            </a:extLst>
          </p:cNvPr>
          <p:cNvSpPr>
            <a:spLocks noGrp="1"/>
          </p:cNvSpPr>
          <p:nvPr>
            <p:ph type="sldNum" sz="quarter" idx="12"/>
          </p:nvPr>
        </p:nvSpPr>
        <p:spPr/>
        <p:txBody>
          <a:bodyPr/>
          <a:lstStyle/>
          <a:p>
            <a:fld id="{9ABA043F-36B8-AC49-82AD-44ED7DC81F9B}" type="slidenum">
              <a:rPr lang="en-US" smtClean="0"/>
              <a:t>‹#›</a:t>
            </a:fld>
            <a:endParaRPr lang="en-US"/>
          </a:p>
        </p:txBody>
      </p:sp>
    </p:spTree>
    <p:extLst>
      <p:ext uri="{BB962C8B-B14F-4D97-AF65-F5344CB8AC3E}">
        <p14:creationId xmlns:p14="http://schemas.microsoft.com/office/powerpoint/2010/main" val="397452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ulti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50292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50292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D56ABD-B75E-457C-83CC-FDD6D572E13E}"/>
              </a:ext>
            </a:extLst>
          </p:cNvPr>
          <p:cNvSpPr>
            <a:spLocks noChangeAspect="1"/>
          </p:cNvSpPr>
          <p:nvPr userDrawn="1"/>
        </p:nvSpPr>
        <p:spPr>
          <a:xfrm>
            <a:off x="6092952" y="6701589"/>
            <a:ext cx="6099048"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en-US">
              <a:ln>
                <a:noFill/>
              </a:ln>
            </a:endParaRPr>
          </a:p>
        </p:txBody>
      </p:sp>
      <p:sp>
        <p:nvSpPr>
          <p:cNvPr id="10" name="Picture Placeholder 9">
            <a:extLst>
              <a:ext uri="{FF2B5EF4-FFF2-40B4-BE49-F238E27FC236}">
                <a16:creationId xmlns:a16="http://schemas.microsoft.com/office/drawing/2014/main" id="{E2E1DD41-6BE7-4D31-9063-12F252ED9822}"/>
              </a:ext>
            </a:extLst>
          </p:cNvPr>
          <p:cNvSpPr>
            <a:spLocks noGrp="1" noChangeAspect="1"/>
          </p:cNvSpPr>
          <p:nvPr>
            <p:ph type="pic" sz="quarter" idx="11"/>
          </p:nvPr>
        </p:nvSpPr>
        <p:spPr>
          <a:xfrm>
            <a:off x="6092952" y="6588"/>
            <a:ext cx="6099175" cy="4568825"/>
          </a:xfrm>
          <a:solidFill>
            <a:schemeClr val="bg2"/>
          </a:solidFill>
        </p:spPr>
        <p:txBody>
          <a:bodyPr wrap="square" anchor="ctr">
            <a:normAutofit/>
          </a:bodyPr>
          <a:lstStyle>
            <a:lvl1pPr algn="ctr">
              <a:defRPr/>
            </a:lvl1pPr>
          </a:lstStyle>
          <a:p>
            <a:r>
              <a:rPr lang="en-US"/>
              <a:t>Click icon to add picture</a:t>
            </a:r>
          </a:p>
        </p:txBody>
      </p:sp>
      <p:sp>
        <p:nvSpPr>
          <p:cNvPr id="16" name="Content Placeholder 15">
            <a:extLst>
              <a:ext uri="{FF2B5EF4-FFF2-40B4-BE49-F238E27FC236}">
                <a16:creationId xmlns:a16="http://schemas.microsoft.com/office/drawing/2014/main" id="{48F2B1A1-4955-40BA-807B-02647C093723}"/>
              </a:ext>
            </a:extLst>
          </p:cNvPr>
          <p:cNvSpPr>
            <a:spLocks noGrp="1" noChangeAspect="1"/>
          </p:cNvSpPr>
          <p:nvPr>
            <p:ph sz="quarter" idx="14"/>
          </p:nvPr>
        </p:nvSpPr>
        <p:spPr>
          <a:xfrm>
            <a:off x="6092952" y="4572000"/>
            <a:ext cx="3044952" cy="2130552"/>
          </a:xfrm>
          <a:solidFill>
            <a:schemeClr val="accent3"/>
          </a:solidFill>
        </p:spPr>
        <p:txBody>
          <a:bodyPr wrap="square" lIns="91440" tIns="91440" rIns="91440" bIns="91440" anchor="ctr" anchorCtr="1">
            <a:normAutofit/>
          </a:bodyPr>
          <a:lstStyle>
            <a:lvl1pPr>
              <a:defRPr sz="2000">
                <a:solidFill>
                  <a:schemeClr val="bg2"/>
                </a:solidFill>
                <a:latin typeface="+mj-lt"/>
              </a:defRPr>
            </a:lvl1pPr>
            <a:lvl2pPr marL="137160" indent="-137160">
              <a:buClr>
                <a:srgbClr val="FFF0C3"/>
              </a:buClr>
              <a:buFont typeface="Barlow" panose="00000500000000000000" pitchFamily="2" charset="0"/>
              <a:buChar char="–"/>
              <a:defRPr sz="1200" b="1" cap="all" spc="120" baseline="0">
                <a:solidFill>
                  <a:schemeClr val="bg2"/>
                </a:solidFill>
              </a:defRPr>
            </a:lvl2pPr>
            <a:lvl3pPr>
              <a:defRPr>
                <a:solidFill>
                  <a:srgbClr val="FFF0C3"/>
                </a:solidFill>
              </a:defRPr>
            </a:lvl3pPr>
            <a:lvl4pPr>
              <a:defRPr>
                <a:solidFill>
                  <a:srgbClr val="FFF0C3"/>
                </a:solidFill>
              </a:defRPr>
            </a:lvl4pPr>
            <a:lvl5pPr>
              <a:defRPr>
                <a:solidFill>
                  <a:srgbClr val="FFF0C3"/>
                </a:solidFill>
              </a:defRPr>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54F64BC3-E3EA-4E88-9544-B9FC15D1DC8F}"/>
              </a:ext>
            </a:extLst>
          </p:cNvPr>
          <p:cNvSpPr>
            <a:spLocks noGrp="1" noChangeAspect="1"/>
          </p:cNvSpPr>
          <p:nvPr>
            <p:ph sz="quarter" idx="15"/>
          </p:nvPr>
        </p:nvSpPr>
        <p:spPr>
          <a:xfrm>
            <a:off x="9137904" y="4572000"/>
            <a:ext cx="3054096" cy="2130552"/>
          </a:xfrm>
          <a:solidFill>
            <a:schemeClr val="accent3"/>
          </a:solidFill>
        </p:spPr>
        <p:txBody>
          <a:bodyPr wrap="square" lIns="91440" tIns="91440" rIns="91440" bIns="91440" anchor="ctr" anchorCtr="1">
            <a:normAutofit/>
          </a:bodyPr>
          <a:lstStyle>
            <a:lvl1pPr>
              <a:defRPr sz="2000">
                <a:solidFill>
                  <a:schemeClr val="bg2"/>
                </a:solidFill>
                <a:latin typeface="+mj-lt"/>
              </a:defRPr>
            </a:lvl1pPr>
            <a:lvl2pPr marL="137160" indent="-137160">
              <a:buClr>
                <a:srgbClr val="FFF0C3"/>
              </a:buClr>
              <a:buFont typeface="Barlow" panose="00000500000000000000" pitchFamily="2" charset="0"/>
              <a:buChar char="–"/>
              <a:defRPr sz="1200" b="1" cap="all" spc="120" baseline="0">
                <a:solidFill>
                  <a:schemeClr val="bg2"/>
                </a:solidFill>
                <a:latin typeface="+mn-lt"/>
              </a:defRPr>
            </a:lvl2pPr>
            <a:lvl3pPr marL="182880" indent="0">
              <a:buNone/>
              <a:defRPr>
                <a:solidFill>
                  <a:srgbClr val="FFF0C3"/>
                </a:solidFill>
                <a:latin typeface="+mj-lt"/>
              </a:defRPr>
            </a:lvl3pPr>
            <a:lvl4pPr>
              <a:defRPr>
                <a:solidFill>
                  <a:srgbClr val="FFF0C3"/>
                </a:solidFill>
                <a:latin typeface="+mj-lt"/>
              </a:defRPr>
            </a:lvl4pPr>
            <a:lvl5pPr>
              <a:defRPr>
                <a:solidFill>
                  <a:srgbClr val="FFF0C3"/>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2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Her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DBB1E-9ACB-4E13-8C21-E7F909E02025}"/>
              </a:ext>
            </a:extLst>
          </p:cNvPr>
          <p:cNvSpPr/>
          <p:nvPr userDrawn="1"/>
        </p:nvSpPr>
        <p:spPr>
          <a:xfrm>
            <a:off x="0" y="0"/>
            <a:ext cx="6092952" cy="6701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50292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50292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D56ABD-B75E-457C-83CC-FDD6D572E13E}"/>
              </a:ext>
            </a:extLst>
          </p:cNvPr>
          <p:cNvSpPr/>
          <p:nvPr userDrawn="1"/>
        </p:nvSpPr>
        <p:spPr>
          <a:xfrm>
            <a:off x="6092952" y="6701589"/>
            <a:ext cx="6099048"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Picture Placeholder 9">
            <a:extLst>
              <a:ext uri="{FF2B5EF4-FFF2-40B4-BE49-F238E27FC236}">
                <a16:creationId xmlns:a16="http://schemas.microsoft.com/office/drawing/2014/main" id="{E2E1DD41-6BE7-4D31-9063-12F252ED9822}"/>
              </a:ext>
            </a:extLst>
          </p:cNvPr>
          <p:cNvSpPr>
            <a:spLocks noGrp="1" noChangeAspect="1"/>
          </p:cNvSpPr>
          <p:nvPr>
            <p:ph type="pic" sz="quarter" idx="11"/>
          </p:nvPr>
        </p:nvSpPr>
        <p:spPr>
          <a:xfrm>
            <a:off x="6984491" y="924341"/>
            <a:ext cx="4270248" cy="4846320"/>
          </a:xfrm>
          <a:solidFill>
            <a:schemeClr val="bg1"/>
          </a:solidFill>
          <a:effectLst>
            <a:outerShdw blurRad="101600" dist="63500" dir="2700000" algn="tl" rotWithShape="0">
              <a:prstClr val="black">
                <a:alpha val="40000"/>
              </a:prstClr>
            </a:outerShdw>
          </a:effectLst>
        </p:spPr>
        <p:txBody>
          <a:bodyPr anchor="ctr">
            <a:normAutofit/>
          </a:bodyPr>
          <a:lstStyle>
            <a:lvl1pPr algn="ctr">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CC8836E9-DAF3-43F4-B917-9D25EA3C899D}"/>
              </a:ext>
            </a:extLst>
          </p:cNvPr>
          <p:cNvSpPr/>
          <p:nvPr userDrawn="1"/>
        </p:nvSpPr>
        <p:spPr>
          <a:xfrm>
            <a:off x="9119616" y="6701589"/>
            <a:ext cx="3072384"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Box 11">
            <a:extLst>
              <a:ext uri="{FF2B5EF4-FFF2-40B4-BE49-F238E27FC236}">
                <a16:creationId xmlns:a16="http://schemas.microsoft.com/office/drawing/2014/main" id="{27AD1784-4C6C-4D5B-8495-14458D589216}"/>
              </a:ext>
            </a:extLst>
          </p:cNvPr>
          <p:cNvSpPr txBox="1"/>
          <p:nvPr userDrawn="1"/>
        </p:nvSpPr>
        <p:spPr>
          <a:xfrm>
            <a:off x="11982680" y="6724149"/>
            <a:ext cx="142668" cy="123111"/>
          </a:xfrm>
          <a:prstGeom prst="rect">
            <a:avLst/>
          </a:prstGeom>
          <a:noFill/>
        </p:spPr>
        <p:txBody>
          <a:bodyPr wrap="none" lIns="0" tIns="0" rIns="0" bIns="0" rtlCol="0">
            <a:spAutoFit/>
          </a:bodyPr>
          <a:lstStyle/>
          <a:p>
            <a:pPr algn="r"/>
            <a:fld id="{26A9F722-CF00-47CA-A7D3-B406ED259F0E}" type="slidenum">
              <a:rPr lang="en-US" sz="800" smtClean="0">
                <a:solidFill>
                  <a:schemeClr val="bg1"/>
                </a:solidFill>
                <a:latin typeface="Barlow SemiBold" panose="00000700000000000000" pitchFamily="2" charset="0"/>
              </a:rPr>
              <a:pPr algn="r"/>
              <a:t>‹#›</a:t>
            </a:fld>
            <a:endParaRPr lang="en-US" sz="800" dirty="0">
              <a:solidFill>
                <a:schemeClr val="bg1"/>
              </a:solidFill>
              <a:latin typeface="Barlow SemiBold" panose="00000700000000000000" pitchFamily="2" charset="0"/>
            </a:endParaRPr>
          </a:p>
        </p:txBody>
      </p:sp>
      <p:pic>
        <p:nvPicPr>
          <p:cNvPr id="13" name="Picture 12">
            <a:extLst>
              <a:ext uri="{FF2B5EF4-FFF2-40B4-BE49-F238E27FC236}">
                <a16:creationId xmlns:a16="http://schemas.microsoft.com/office/drawing/2014/main" id="{7DF3BDEA-E1DD-40A2-9CA4-5887A394EC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433" y="6193434"/>
            <a:ext cx="1554190" cy="206576"/>
          </a:xfrm>
          <a:prstGeom prst="rect">
            <a:avLst/>
          </a:prstGeom>
        </p:spPr>
      </p:pic>
    </p:spTree>
    <p:extLst>
      <p:ext uri="{BB962C8B-B14F-4D97-AF65-F5344CB8AC3E}">
        <p14:creationId xmlns:p14="http://schemas.microsoft.com/office/powerpoint/2010/main" val="277246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Heavy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77724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77724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41F84F28-4562-4DA8-B922-67D29EB1EF0A}"/>
              </a:ext>
            </a:extLst>
          </p:cNvPr>
          <p:cNvSpPr>
            <a:spLocks noGrp="1"/>
          </p:cNvSpPr>
          <p:nvPr>
            <p:ph type="body" sz="quarter" idx="14"/>
          </p:nvPr>
        </p:nvSpPr>
        <p:spPr>
          <a:xfrm>
            <a:off x="9390487" y="750937"/>
            <a:ext cx="2560320" cy="5029200"/>
          </a:xfrm>
          <a:noFill/>
        </p:spPr>
        <p:txBody>
          <a:bodyPr wrap="square" lIns="274320" tIns="0" rIns="274320" bIns="274320" anchor="t" anchorCtr="1"/>
          <a:lstStyle>
            <a:lvl1pPr algn="ctr">
              <a:lnSpc>
                <a:spcPts val="1400"/>
              </a:lnSpc>
              <a:spcAft>
                <a:spcPts val="600"/>
              </a:spcAft>
              <a:defRPr sz="1200" cap="all" spc="120" baseline="0">
                <a:solidFill>
                  <a:schemeClr val="accent1"/>
                </a:solidFill>
                <a:latin typeface="Barlow SemiBold" panose="00000700000000000000" pitchFamily="2" charset="0"/>
              </a:defRPr>
            </a:lvl1pPr>
            <a:lvl2pPr marL="0" indent="0" algn="ctr">
              <a:lnSpc>
                <a:spcPts val="1800"/>
              </a:lnSpc>
              <a:buNone/>
              <a:defRPr sz="1400" cap="none" spc="0" baseline="0">
                <a:solidFill>
                  <a:schemeClr val="tx1"/>
                </a:solidFill>
                <a:latin typeface="+mj-lt"/>
              </a:defRPr>
            </a:lvl2pPr>
            <a:lvl3pPr marL="182880" indent="0">
              <a:lnSpc>
                <a:spcPts val="1800"/>
              </a:lnSpc>
              <a:buNone/>
              <a:defRPr sz="1400" spc="50" baseline="0">
                <a:solidFill>
                  <a:schemeClr val="bg1"/>
                </a:solidFill>
                <a:latin typeface="+mj-lt"/>
              </a:defRPr>
            </a:lvl3pPr>
            <a:lvl4pPr marL="365760" indent="0">
              <a:lnSpc>
                <a:spcPts val="1800"/>
              </a:lnSpc>
              <a:buNone/>
              <a:defRPr sz="1400" spc="50" baseline="0">
                <a:solidFill>
                  <a:schemeClr val="bg1"/>
                </a:solidFill>
                <a:latin typeface="+mj-lt"/>
              </a:defRPr>
            </a:lvl4pPr>
            <a:lvl5pPr marL="548640" indent="0">
              <a:lnSpc>
                <a:spcPts val="1800"/>
              </a:lnSpc>
              <a:buNone/>
              <a:defRPr sz="1400" spc="50" baseline="0">
                <a:solidFill>
                  <a:schemeClr val="bg1"/>
                </a:solidFill>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229422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 hero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B07057-4B81-4967-94D8-2320BCCCABD2}"/>
              </a:ext>
            </a:extLst>
          </p:cNvPr>
          <p:cNvSpPr>
            <a:spLocks noGrp="1"/>
          </p:cNvSpPr>
          <p:nvPr>
            <p:ph type="body" sz="quarter" idx="10"/>
          </p:nvPr>
        </p:nvSpPr>
        <p:spPr>
          <a:xfrm>
            <a:off x="9119616" y="1118937"/>
            <a:ext cx="3072384" cy="4480560"/>
          </a:xfrm>
          <a:noFill/>
        </p:spPr>
        <p:txBody>
          <a:bodyPr wrap="square" lIns="274320" tIns="274320" rIns="274320" bIns="274320" anchor="ctr" anchorCtr="1"/>
          <a:lstStyle>
            <a:lvl1pPr algn="l">
              <a:lnSpc>
                <a:spcPts val="3700"/>
              </a:lnSpc>
              <a:spcAft>
                <a:spcPts val="600"/>
              </a:spcAft>
              <a:defRPr sz="3600" cap="none" spc="0" baseline="0">
                <a:solidFill>
                  <a:schemeClr val="tx1"/>
                </a:solidFill>
                <a:latin typeface="+mj-lt"/>
              </a:defRPr>
            </a:lvl1pPr>
            <a:lvl2pPr marL="0" indent="0" algn="l">
              <a:lnSpc>
                <a:spcPts val="1800"/>
              </a:lnSpc>
              <a:buNone/>
              <a:defRPr sz="1200" cap="all" spc="120" baseline="0">
                <a:solidFill>
                  <a:schemeClr val="accent1"/>
                </a:solidFill>
                <a:latin typeface="Barlow SemiBold" panose="00000700000000000000" pitchFamily="2" charset="0"/>
              </a:defRPr>
            </a:lvl2pPr>
            <a:lvl3pPr marL="182880" indent="0">
              <a:lnSpc>
                <a:spcPts val="1800"/>
              </a:lnSpc>
              <a:buNone/>
              <a:defRPr sz="1400" spc="50" baseline="0">
                <a:solidFill>
                  <a:schemeClr val="bg1"/>
                </a:solidFill>
                <a:latin typeface="+mj-lt"/>
              </a:defRPr>
            </a:lvl3pPr>
            <a:lvl4pPr marL="365760" indent="0">
              <a:lnSpc>
                <a:spcPts val="1800"/>
              </a:lnSpc>
              <a:buNone/>
              <a:defRPr sz="1400" spc="50" baseline="0">
                <a:solidFill>
                  <a:schemeClr val="bg1"/>
                </a:solidFill>
                <a:latin typeface="+mj-lt"/>
              </a:defRPr>
            </a:lvl4pPr>
            <a:lvl5pPr marL="548640" indent="0">
              <a:lnSpc>
                <a:spcPts val="1800"/>
              </a:lnSpc>
              <a:buNone/>
              <a:defRPr sz="1400" spc="50" baseline="0">
                <a:solidFill>
                  <a:schemeClr val="bg1"/>
                </a:solidFill>
                <a:latin typeface="+mj-lt"/>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77724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77724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556978"/>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Heavy + support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015D86E-B23D-40E4-85A1-89976E88E652}"/>
              </a:ext>
            </a:extLst>
          </p:cNvPr>
          <p:cNvSpPr>
            <a:spLocks noGrp="1" noChangeAspect="1"/>
          </p:cNvSpPr>
          <p:nvPr>
            <p:ph type="pic" sz="quarter" idx="12"/>
          </p:nvPr>
        </p:nvSpPr>
        <p:spPr>
          <a:xfrm>
            <a:off x="9119616" y="0"/>
            <a:ext cx="3072384" cy="6701588"/>
          </a:xfrm>
          <a:solidFill>
            <a:srgbClr val="CDD9D5"/>
          </a:solidFill>
        </p:spPr>
        <p:txBody>
          <a:bodyPr wrap="none" anchor="ctr">
            <a:normAutofit/>
          </a:bodyPr>
          <a:lstStyle>
            <a:lvl1pPr algn="ctr">
              <a:defRPr sz="1400">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0AC541FB-64A6-9D46-BD3D-22BC9E5FB3DF}"/>
              </a:ext>
            </a:extLst>
          </p:cNvPr>
          <p:cNvSpPr>
            <a:spLocks noGrp="1"/>
          </p:cNvSpPr>
          <p:nvPr>
            <p:ph type="title"/>
          </p:nvPr>
        </p:nvSpPr>
        <p:spPr>
          <a:xfrm>
            <a:off x="890336" y="750937"/>
            <a:ext cx="7772400" cy="1097280"/>
          </a:xfrm>
        </p:spPr>
        <p:txBody>
          <a:bodyPr wrap="square">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918481"/>
            <a:ext cx="7772400" cy="384048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485722"/>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 Hero image + support text">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7FC311FA-BA4F-43A8-9751-69620170ED09}"/>
              </a:ext>
            </a:extLst>
          </p:cNvPr>
          <p:cNvSpPr>
            <a:spLocks noGrp="1"/>
          </p:cNvSpPr>
          <p:nvPr>
            <p:ph sz="quarter" idx="13"/>
          </p:nvPr>
        </p:nvSpPr>
        <p:spPr>
          <a:xfrm>
            <a:off x="9130395" y="765450"/>
            <a:ext cx="2743200" cy="3657600"/>
          </a:xfrm>
        </p:spPr>
        <p:txBody>
          <a:bodyPr/>
          <a:lstStyle>
            <a:lvl1pPr>
              <a:lnSpc>
                <a:spcPts val="3700"/>
              </a:lnSpc>
              <a:defRPr sz="360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63232ABE-A645-4EA3-8F58-FA6C409A0634}"/>
              </a:ext>
            </a:extLst>
          </p:cNvPr>
          <p:cNvSpPr>
            <a:spLocks noGrp="1"/>
          </p:cNvSpPr>
          <p:nvPr>
            <p:ph type="body" sz="quarter" idx="10"/>
          </p:nvPr>
        </p:nvSpPr>
        <p:spPr>
          <a:xfrm>
            <a:off x="890336" y="4778359"/>
            <a:ext cx="2743200" cy="525463"/>
          </a:xfrm>
        </p:spPr>
        <p:txBody>
          <a:bodyPr anchor="ctr"/>
          <a:lstStyle>
            <a:lvl1pPr>
              <a:lnSpc>
                <a:spcPts val="1700"/>
              </a:lnSpc>
              <a:defRPr sz="1600">
                <a:solidFill>
                  <a:schemeClr val="tx1"/>
                </a:solidFill>
                <a:latin typeface="+mj-lt"/>
              </a:defRPr>
            </a:lvl1pPr>
          </a:lstStyle>
          <a:p>
            <a:pPr lvl="0"/>
            <a:r>
              <a:rPr lang="en-US"/>
              <a:t>Click to edit Master text styles</a:t>
            </a:r>
          </a:p>
        </p:txBody>
      </p:sp>
      <p:sp>
        <p:nvSpPr>
          <p:cNvPr id="7" name="Text Placeholder 5">
            <a:extLst>
              <a:ext uri="{FF2B5EF4-FFF2-40B4-BE49-F238E27FC236}">
                <a16:creationId xmlns:a16="http://schemas.microsoft.com/office/drawing/2014/main" id="{9B7E0A75-43B9-49C8-A5F2-68C1703228A9}"/>
              </a:ext>
            </a:extLst>
          </p:cNvPr>
          <p:cNvSpPr>
            <a:spLocks noGrp="1"/>
          </p:cNvSpPr>
          <p:nvPr>
            <p:ph type="body" sz="quarter" idx="11"/>
          </p:nvPr>
        </p:nvSpPr>
        <p:spPr>
          <a:xfrm>
            <a:off x="9130394" y="4778359"/>
            <a:ext cx="2743200" cy="525463"/>
          </a:xfrm>
        </p:spPr>
        <p:txBody>
          <a:bodyPr anchor="ctr"/>
          <a:lstStyle>
            <a:lvl1pPr>
              <a:lnSpc>
                <a:spcPts val="1700"/>
              </a:lnSpc>
              <a:defRPr sz="1600">
                <a:solidFill>
                  <a:schemeClr val="tx1"/>
                </a:solidFill>
                <a:latin typeface="+mj-lt"/>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662B0F38-9E09-4818-9F85-74AC182F680C}"/>
              </a:ext>
            </a:extLst>
          </p:cNvPr>
          <p:cNvSpPr>
            <a:spLocks noGrp="1"/>
          </p:cNvSpPr>
          <p:nvPr>
            <p:ph sz="quarter" idx="12"/>
          </p:nvPr>
        </p:nvSpPr>
        <p:spPr>
          <a:xfrm>
            <a:off x="890336" y="765450"/>
            <a:ext cx="2743200" cy="3657600"/>
          </a:xfrm>
        </p:spPr>
        <p:txBody>
          <a:bodyPr/>
          <a:lstStyle>
            <a:lvl1pPr>
              <a:lnSpc>
                <a:spcPts val="3700"/>
              </a:lnSpc>
              <a:defRPr sz="360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60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rgbClr val="CDD9D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966C1-683D-8249-8C62-C53C35AE93DB}"/>
              </a:ext>
            </a:extLst>
          </p:cNvPr>
          <p:cNvSpPr>
            <a:spLocks noGrp="1"/>
          </p:cNvSpPr>
          <p:nvPr>
            <p:ph idx="1"/>
          </p:nvPr>
        </p:nvSpPr>
        <p:spPr>
          <a:xfrm>
            <a:off x="890336" y="1517851"/>
            <a:ext cx="7772400" cy="4114800"/>
          </a:xfrm>
        </p:spPr>
        <p:txBody>
          <a:bodyPr wrap="square"/>
          <a:lstStyle>
            <a:lvl1pPr marL="137160" indent="-137160">
              <a:lnSpc>
                <a:spcPts val="4800"/>
              </a:lnSpc>
              <a:defRPr sz="4800">
                <a:solidFill>
                  <a:schemeClr val="accent1"/>
                </a:solidFill>
                <a:latin typeface="+mj-lt"/>
              </a:defRPr>
            </a:lvl1pPr>
            <a:lvl2pPr marL="137160" indent="0">
              <a:spcBef>
                <a:spcPts val="1800"/>
              </a:spcBef>
              <a:buNone/>
              <a:defRPr sz="1400" b="1" cap="all" spc="120" baseline="0"/>
            </a:lvl2pPr>
            <a:lvl3pPr marL="18288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4861155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A6132-51A3-7848-A14A-105705DAE8EF}"/>
              </a:ext>
            </a:extLst>
          </p:cNvPr>
          <p:cNvSpPr>
            <a:spLocks noGrp="1"/>
          </p:cNvSpPr>
          <p:nvPr>
            <p:ph type="title"/>
          </p:nvPr>
        </p:nvSpPr>
        <p:spPr>
          <a:xfrm>
            <a:off x="890336" y="750937"/>
            <a:ext cx="10515600" cy="109728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843169-09FB-7A4B-9D10-2852812886A6}"/>
              </a:ext>
            </a:extLst>
          </p:cNvPr>
          <p:cNvSpPr>
            <a:spLocks noGrp="1"/>
          </p:cNvSpPr>
          <p:nvPr>
            <p:ph type="body" idx="1"/>
          </p:nvPr>
        </p:nvSpPr>
        <p:spPr>
          <a:xfrm>
            <a:off x="890336" y="1918481"/>
            <a:ext cx="10515600"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3CAF8B5-5CA2-4953-808D-21A8649D1442}"/>
              </a:ext>
            </a:extLst>
          </p:cNvPr>
          <p:cNvSpPr/>
          <p:nvPr userDrawn="1"/>
        </p:nvSpPr>
        <p:spPr>
          <a:xfrm>
            <a:off x="9119616" y="6701589"/>
            <a:ext cx="3072384" cy="156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C61B2C8E-0EE3-4F46-B75B-9A6899A53CEE}"/>
              </a:ext>
            </a:extLst>
          </p:cNvPr>
          <p:cNvSpPr/>
          <p:nvPr userDrawn="1"/>
        </p:nvSpPr>
        <p:spPr>
          <a:xfrm>
            <a:off x="0" y="6701589"/>
            <a:ext cx="9119616" cy="156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Box 10">
            <a:extLst>
              <a:ext uri="{FF2B5EF4-FFF2-40B4-BE49-F238E27FC236}">
                <a16:creationId xmlns:a16="http://schemas.microsoft.com/office/drawing/2014/main" id="{A8A0CA87-D948-45FB-8584-14D30082AD51}"/>
              </a:ext>
            </a:extLst>
          </p:cNvPr>
          <p:cNvSpPr txBox="1"/>
          <p:nvPr userDrawn="1"/>
        </p:nvSpPr>
        <p:spPr>
          <a:xfrm>
            <a:off x="11982680" y="6724149"/>
            <a:ext cx="142668" cy="123111"/>
          </a:xfrm>
          <a:prstGeom prst="rect">
            <a:avLst/>
          </a:prstGeom>
          <a:noFill/>
        </p:spPr>
        <p:txBody>
          <a:bodyPr wrap="none" lIns="0" tIns="0" rIns="0" bIns="0" rtlCol="0">
            <a:spAutoFit/>
          </a:bodyPr>
          <a:lstStyle/>
          <a:p>
            <a:pPr algn="r"/>
            <a:fld id="{26A9F722-CF00-47CA-A7D3-B406ED259F0E}" type="slidenum">
              <a:rPr lang="en-US" sz="800" smtClean="0">
                <a:solidFill>
                  <a:schemeClr val="bg1"/>
                </a:solidFill>
                <a:latin typeface="Barlow SemiBold" panose="00000700000000000000" pitchFamily="2" charset="0"/>
              </a:rPr>
              <a:pPr algn="r"/>
              <a:t>‹#›</a:t>
            </a:fld>
            <a:endParaRPr lang="en-US" sz="800" dirty="0">
              <a:solidFill>
                <a:schemeClr val="bg1"/>
              </a:solidFill>
              <a:latin typeface="Barlow SemiBold" panose="00000700000000000000" pitchFamily="2" charset="0"/>
            </a:endParaRPr>
          </a:p>
        </p:txBody>
      </p:sp>
      <p:pic>
        <p:nvPicPr>
          <p:cNvPr id="15" name="Picture 14">
            <a:extLst>
              <a:ext uri="{FF2B5EF4-FFF2-40B4-BE49-F238E27FC236}">
                <a16:creationId xmlns:a16="http://schemas.microsoft.com/office/drawing/2014/main" id="{F7D72DAD-B246-4A30-8F9B-50E8E8791F0E}"/>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83433" y="6193434"/>
            <a:ext cx="1554190" cy="206576"/>
          </a:xfrm>
          <a:prstGeom prst="rect">
            <a:avLst/>
          </a:prstGeom>
        </p:spPr>
      </p:pic>
    </p:spTree>
    <p:extLst>
      <p:ext uri="{BB962C8B-B14F-4D97-AF65-F5344CB8AC3E}">
        <p14:creationId xmlns:p14="http://schemas.microsoft.com/office/powerpoint/2010/main" val="3121354713"/>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6" r:id="rId3"/>
    <p:sldLayoutId id="2147483667" r:id="rId4"/>
    <p:sldLayoutId id="2147483668" r:id="rId5"/>
    <p:sldLayoutId id="2147483670" r:id="rId6"/>
    <p:sldLayoutId id="2147483669" r:id="rId7"/>
    <p:sldLayoutId id="2147483671" r:id="rId8"/>
    <p:sldLayoutId id="2147483672" r:id="rId9"/>
    <p:sldLayoutId id="2147483654" r:id="rId10"/>
    <p:sldLayoutId id="2147483655" r:id="rId11"/>
    <p:sldLayoutId id="2147483664" r:id="rId12"/>
    <p:sldLayoutId id="2147483662" r:id="rId13"/>
    <p:sldLayoutId id="2147483663" r:id="rId14"/>
    <p:sldLayoutId id="2147483649" r:id="rId15"/>
    <p:sldLayoutId id="2147483658" r:id="rId16"/>
    <p:sldLayoutId id="2147483659" r:id="rId17"/>
    <p:sldLayoutId id="2147483660" r:id="rId18"/>
    <p:sldLayoutId id="2147483661" r:id="rId19"/>
    <p:sldLayoutId id="2147483673" r:id="rId20"/>
  </p:sldLayoutIdLst>
  <p:txStyles>
    <p:titleStyle>
      <a:lvl1pPr algn="l" defTabSz="914400" rtl="0" eaLnBrk="1" latinLnBrk="0" hangingPunct="1">
        <a:lnSpc>
          <a:spcPts val="37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ts val="2200"/>
        </a:lnSpc>
        <a:spcBef>
          <a:spcPts val="0"/>
        </a:spcBef>
        <a:buFont typeface="Arial" panose="020B0604020202020204" pitchFamily="34" charset="0"/>
        <a:buNone/>
        <a:defRPr sz="1800" kern="1200">
          <a:solidFill>
            <a:schemeClr val="tx2"/>
          </a:solidFill>
          <a:latin typeface="Barlow SemiBold" panose="00000700000000000000" pitchFamily="2" charset="0"/>
          <a:ea typeface="+mn-ea"/>
          <a:cs typeface="+mn-cs"/>
        </a:defRPr>
      </a:lvl1pPr>
      <a:lvl2pPr marL="182563" indent="-182563" algn="l" defTabSz="914400" rtl="0" eaLnBrk="1" latinLnBrk="0" hangingPunct="1">
        <a:lnSpc>
          <a:spcPts val="22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2pPr>
      <a:lvl3pPr marL="365760" indent="-182880" algn="l" defTabSz="914400" rtl="0" eaLnBrk="1" latinLnBrk="0" hangingPunct="1">
        <a:lnSpc>
          <a:spcPts val="2200"/>
        </a:lnSpc>
        <a:spcBef>
          <a:spcPts val="0"/>
        </a:spcBef>
        <a:buClr>
          <a:schemeClr val="tx2"/>
        </a:buClr>
        <a:buFont typeface="Barlow" panose="00000500000000000000" pitchFamily="2" charset="0"/>
        <a:buChar char="–"/>
        <a:defRPr sz="1600" kern="1200">
          <a:solidFill>
            <a:schemeClr val="tx1"/>
          </a:solidFill>
          <a:latin typeface="+mn-lt"/>
          <a:ea typeface="+mn-ea"/>
          <a:cs typeface="+mn-cs"/>
        </a:defRPr>
      </a:lvl3pPr>
      <a:lvl4pPr marL="548640" indent="-182880" algn="l" defTabSz="914400" rtl="0" eaLnBrk="1" latinLnBrk="0" hangingPunct="1">
        <a:lnSpc>
          <a:spcPts val="22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4pPr>
      <a:lvl5pPr marL="731520" indent="-182880" algn="l" defTabSz="914400" rtl="0" eaLnBrk="1" latinLnBrk="0" hangingPunct="1">
        <a:lnSpc>
          <a:spcPts val="2200"/>
        </a:lnSpc>
        <a:spcBef>
          <a:spcPts val="0"/>
        </a:spcBef>
        <a:buClr>
          <a:schemeClr val="tx2"/>
        </a:buClr>
        <a:buFont typeface="Barlow"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xasrealestate.com/members/legal-and-ethics/forms/form-changes/proposed-revision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D0B2-C72D-471E-B687-1AECA50FE1C2}"/>
              </a:ext>
            </a:extLst>
          </p:cNvPr>
          <p:cNvSpPr>
            <a:spLocks noGrp="1"/>
          </p:cNvSpPr>
          <p:nvPr>
            <p:ph type="ctrTitle"/>
          </p:nvPr>
        </p:nvSpPr>
        <p:spPr>
          <a:xfrm>
            <a:off x="344385" y="3103712"/>
            <a:ext cx="8229600" cy="1097280"/>
          </a:xfrm>
        </p:spPr>
        <p:txBody>
          <a:bodyPr/>
          <a:lstStyle/>
          <a:p>
            <a:r>
              <a:rPr lang="en-US" sz="6600" dirty="0"/>
              <a:t>HOT TOPICS</a:t>
            </a:r>
          </a:p>
        </p:txBody>
      </p:sp>
      <p:sp>
        <p:nvSpPr>
          <p:cNvPr id="3" name="Subtitle 2">
            <a:extLst>
              <a:ext uri="{FF2B5EF4-FFF2-40B4-BE49-F238E27FC236}">
                <a16:creationId xmlns:a16="http://schemas.microsoft.com/office/drawing/2014/main" id="{9336B10B-6A92-4C33-8D59-F1402E7E9B38}"/>
              </a:ext>
            </a:extLst>
          </p:cNvPr>
          <p:cNvSpPr>
            <a:spLocks noGrp="1"/>
          </p:cNvSpPr>
          <p:nvPr>
            <p:ph type="subTitle" idx="1"/>
          </p:nvPr>
        </p:nvSpPr>
        <p:spPr/>
        <p:txBody>
          <a:bodyPr/>
          <a:lstStyle/>
          <a:p>
            <a:pPr algn="r"/>
            <a:r>
              <a:rPr lang="en-US" dirty="0"/>
              <a:t>		</a:t>
            </a:r>
            <a:r>
              <a:rPr lang="en-US" sz="2400" dirty="0"/>
              <a:t>Lori Levy</a:t>
            </a:r>
          </a:p>
          <a:p>
            <a:pPr algn="r"/>
            <a:r>
              <a:rPr lang="en-US" sz="2400" dirty="0"/>
              <a:t>General Counsel</a:t>
            </a:r>
          </a:p>
        </p:txBody>
      </p:sp>
    </p:spTree>
    <p:extLst>
      <p:ext uri="{BB962C8B-B14F-4D97-AF65-F5344CB8AC3E}">
        <p14:creationId xmlns:p14="http://schemas.microsoft.com/office/powerpoint/2010/main" val="388114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16" y="451262"/>
            <a:ext cx="10717167" cy="1729464"/>
          </a:xfrm>
        </p:spPr>
        <p:txBody>
          <a:bodyPr/>
          <a:lstStyle/>
          <a:p>
            <a:r>
              <a:rPr lang="en-US" dirty="0"/>
              <a:t>Succession Planning</a:t>
            </a:r>
          </a:p>
        </p:txBody>
      </p:sp>
      <p:sp>
        <p:nvSpPr>
          <p:cNvPr id="3" name="Content Placeholder 2"/>
          <p:cNvSpPr>
            <a:spLocks noGrp="1"/>
          </p:cNvSpPr>
          <p:nvPr>
            <p:ph idx="1"/>
          </p:nvPr>
        </p:nvSpPr>
        <p:spPr>
          <a:xfrm>
            <a:off x="644949" y="1007370"/>
            <a:ext cx="10619872" cy="4333922"/>
          </a:xfrm>
        </p:spPr>
        <p:txBody>
          <a:bodyPr/>
          <a:lstStyle/>
          <a:p>
            <a:pPr marL="342900" indent="-342900">
              <a:buFont typeface="Arial" panose="020B0604020202020204" pitchFamily="34" charset="0"/>
              <a:buChar char="•"/>
            </a:pPr>
            <a:endParaRPr lang="en-US" sz="2000" dirty="0"/>
          </a:p>
          <a:p>
            <a:pPr marL="342900" indent="-342900">
              <a:lnSpc>
                <a:spcPct val="150000"/>
              </a:lnSpc>
              <a:buFont typeface="Arial" panose="020B0604020202020204" pitchFamily="34" charset="0"/>
              <a:buChar char="•"/>
            </a:pPr>
            <a:r>
              <a:rPr lang="en-US" sz="2800" dirty="0"/>
              <a:t>Individual Broker License</a:t>
            </a:r>
          </a:p>
          <a:p>
            <a:pPr lvl="1" indent="0">
              <a:lnSpc>
                <a:spcPct val="150000"/>
              </a:lnSpc>
              <a:buNone/>
            </a:pPr>
            <a:endParaRPr lang="en-US" sz="2400" dirty="0"/>
          </a:p>
          <a:p>
            <a:pPr marL="342900" indent="-342900">
              <a:lnSpc>
                <a:spcPct val="150000"/>
              </a:lnSpc>
              <a:buFont typeface="Arial" panose="020B0604020202020204" pitchFamily="34" charset="0"/>
              <a:buChar char="•"/>
            </a:pPr>
            <a:r>
              <a:rPr lang="en-US" sz="2800" dirty="0"/>
              <a:t>Business Entity Broker License</a:t>
            </a:r>
          </a:p>
          <a:p>
            <a:pPr lvl="2" indent="0">
              <a:lnSpc>
                <a:spcPct val="150000"/>
              </a:lnSpc>
              <a:buNone/>
            </a:pPr>
            <a:endParaRPr lang="en-US" sz="2400" dirty="0"/>
          </a:p>
        </p:txBody>
      </p:sp>
    </p:spTree>
    <p:extLst>
      <p:ext uri="{BB962C8B-B14F-4D97-AF65-F5344CB8AC3E}">
        <p14:creationId xmlns:p14="http://schemas.microsoft.com/office/powerpoint/2010/main" val="354074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Americans with Disability Act</a:t>
            </a:r>
          </a:p>
        </p:txBody>
      </p:sp>
      <p:sp>
        <p:nvSpPr>
          <p:cNvPr id="5" name="Subtitle 4">
            <a:extLst>
              <a:ext uri="{FF2B5EF4-FFF2-40B4-BE49-F238E27FC236}">
                <a16:creationId xmlns:a16="http://schemas.microsoft.com/office/drawing/2014/main" id="{DAB51EA9-082D-4128-BC2D-0060C1F62792}"/>
              </a:ext>
            </a:extLst>
          </p:cNvPr>
          <p:cNvSpPr>
            <a:spLocks noGrp="1"/>
          </p:cNvSpPr>
          <p:nvPr>
            <p:ph type="subTitle" idx="1"/>
          </p:nvPr>
        </p:nvSpPr>
        <p:spPr/>
        <p:txBody>
          <a:bodyPr/>
          <a:lstStyle/>
          <a:p>
            <a:r>
              <a:rPr lang="en-US" dirty="0"/>
              <a:t>Website accessibility</a:t>
            </a:r>
          </a:p>
        </p:txBody>
      </p:sp>
    </p:spTree>
    <p:extLst>
      <p:ext uri="{BB962C8B-B14F-4D97-AF65-F5344CB8AC3E}">
        <p14:creationId xmlns:p14="http://schemas.microsoft.com/office/powerpoint/2010/main" val="229106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638C-383B-4D99-BD85-8BB80EF1208B}"/>
              </a:ext>
            </a:extLst>
          </p:cNvPr>
          <p:cNvSpPr>
            <a:spLocks noGrp="1"/>
          </p:cNvSpPr>
          <p:nvPr>
            <p:ph type="title"/>
          </p:nvPr>
        </p:nvSpPr>
        <p:spPr>
          <a:xfrm>
            <a:off x="890336" y="750937"/>
            <a:ext cx="10515600" cy="734963"/>
          </a:xfrm>
        </p:spPr>
        <p:txBody>
          <a:bodyPr/>
          <a:lstStyle/>
          <a:p>
            <a:pPr algn="ctr"/>
            <a:r>
              <a:rPr lang="en-US" dirty="0"/>
              <a:t>Website Accessibility</a:t>
            </a:r>
          </a:p>
        </p:txBody>
      </p:sp>
      <p:sp>
        <p:nvSpPr>
          <p:cNvPr id="3" name="Content Placeholder 2">
            <a:extLst>
              <a:ext uri="{FF2B5EF4-FFF2-40B4-BE49-F238E27FC236}">
                <a16:creationId xmlns:a16="http://schemas.microsoft.com/office/drawing/2014/main" id="{FBBD759F-1B07-4042-BB57-FAC9A242C2C5}"/>
              </a:ext>
            </a:extLst>
          </p:cNvPr>
          <p:cNvSpPr>
            <a:spLocks noGrp="1"/>
          </p:cNvSpPr>
          <p:nvPr>
            <p:ph idx="1"/>
          </p:nvPr>
        </p:nvSpPr>
        <p:spPr>
          <a:xfrm>
            <a:off x="890336" y="1381125"/>
            <a:ext cx="10663489" cy="4377836"/>
          </a:xfrm>
        </p:spPr>
        <p:txBody>
          <a:bodyPr/>
          <a:lstStyle/>
          <a:p>
            <a:pPr marL="285750" lvl="0" indent="-285750">
              <a:lnSpc>
                <a:spcPct val="100000"/>
              </a:lnSpc>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ADA -- a federal law that prohibits discrimination against people with disabilities and ensures equal access and services to those individuals.</a:t>
            </a:r>
          </a:p>
          <a:p>
            <a:pPr marL="285750" lvl="0" indent="-285750">
              <a:lnSpc>
                <a:spcPct val="100000"/>
              </a:lnSpc>
              <a:buFont typeface="Arial" panose="020B0604020202020204" pitchFamily="34" charset="0"/>
              <a:buChar char="•"/>
            </a:pPr>
            <a:endParaRPr lang="en-US" sz="2400" dirty="0">
              <a:solidFill>
                <a:schemeClr val="accent1"/>
              </a:solidFill>
              <a:latin typeface="Arial" panose="020B0604020202020204" pitchFamily="34" charset="0"/>
              <a:cs typeface="Arial" panose="020B0604020202020204" pitchFamily="34" charset="0"/>
            </a:endParaRPr>
          </a:p>
          <a:p>
            <a:pPr marL="285750" lvl="0" indent="-285750">
              <a:lnSpc>
                <a:spcPct val="100000"/>
              </a:lnSpc>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Public accommodation = facilities used by the public; affect commerce</a:t>
            </a:r>
          </a:p>
          <a:p>
            <a:pPr marL="285750" lvl="0" indent="-285750">
              <a:lnSpc>
                <a:spcPct val="100000"/>
              </a:lnSpc>
              <a:buFont typeface="Arial" panose="020B0604020202020204" pitchFamily="34" charset="0"/>
              <a:buChar char="•"/>
            </a:pPr>
            <a:endParaRPr lang="en-US" sz="2400" dirty="0">
              <a:solidFill>
                <a:schemeClr val="accent1"/>
              </a:solidFill>
              <a:latin typeface="Arial" panose="020B0604020202020204" pitchFamily="34" charset="0"/>
              <a:cs typeface="Arial" panose="020B0604020202020204" pitchFamily="34" charset="0"/>
            </a:endParaRPr>
          </a:p>
          <a:p>
            <a:pPr marL="285750" lvl="0" indent="-285750">
              <a:lnSpc>
                <a:spcPct val="100000"/>
              </a:lnSpc>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DOJ has held that if your business fits in the definition of public accommodation, the law may apply to your website. </a:t>
            </a:r>
          </a:p>
          <a:p>
            <a:pPr lvl="0">
              <a:lnSpc>
                <a:spcPct val="100000"/>
              </a:lnSpc>
            </a:pPr>
            <a:endParaRPr lang="en-US" sz="2400" dirty="0">
              <a:solidFill>
                <a:schemeClr val="accent1"/>
              </a:solidFill>
              <a:latin typeface="Arial" panose="020B0604020202020204" pitchFamily="34" charset="0"/>
              <a:cs typeface="Arial" panose="020B0604020202020204" pitchFamily="34" charset="0"/>
            </a:endParaRPr>
          </a:p>
          <a:p>
            <a:pPr marL="285750" lvl="0" indent="-285750">
              <a:lnSpc>
                <a:spcPct val="100000"/>
              </a:lnSpc>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Courts split</a:t>
            </a:r>
          </a:p>
          <a:p>
            <a:pPr marL="285750" lvl="0" indent="-285750">
              <a:lnSpc>
                <a:spcPct val="100000"/>
              </a:lnSpc>
              <a:buFont typeface="Arial" panose="020B0604020202020204" pitchFamily="34" charset="0"/>
              <a:buChar char="•"/>
            </a:pPr>
            <a:endParaRPr lang="en-US" sz="2400" dirty="0">
              <a:solidFill>
                <a:schemeClr val="accent1"/>
              </a:solidFill>
              <a:latin typeface="Arial" panose="020B0604020202020204" pitchFamily="34" charset="0"/>
              <a:cs typeface="Arial" panose="020B0604020202020204" pitchFamily="34" charset="0"/>
            </a:endParaRPr>
          </a:p>
          <a:p>
            <a:pPr marL="285750" lvl="0" indent="-285750">
              <a:lnSpc>
                <a:spcPct val="100000"/>
              </a:lnSpc>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Web Content Accessibility Guidelines (WCAG).</a:t>
            </a:r>
          </a:p>
        </p:txBody>
      </p:sp>
    </p:spTree>
    <p:extLst>
      <p:ext uri="{BB962C8B-B14F-4D97-AF65-F5344CB8AC3E}">
        <p14:creationId xmlns:p14="http://schemas.microsoft.com/office/powerpoint/2010/main" val="261731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79475-9B99-45E3-924A-5447F7AB721B}"/>
              </a:ext>
            </a:extLst>
          </p:cNvPr>
          <p:cNvSpPr>
            <a:spLocks noGrp="1"/>
          </p:cNvSpPr>
          <p:nvPr>
            <p:ph type="ctrTitle"/>
          </p:nvPr>
        </p:nvSpPr>
        <p:spPr/>
        <p:txBody>
          <a:bodyPr/>
          <a:lstStyle/>
          <a:p>
            <a:r>
              <a:rPr lang="en-US" dirty="0"/>
              <a:t/>
            </a:r>
            <a:br>
              <a:rPr lang="en-US" dirty="0"/>
            </a:br>
            <a:r>
              <a:rPr lang="en-US" dirty="0"/>
              <a:t>Brokerage Insurance</a:t>
            </a:r>
          </a:p>
        </p:txBody>
      </p:sp>
    </p:spTree>
    <p:extLst>
      <p:ext uri="{BB962C8B-B14F-4D97-AF65-F5344CB8AC3E}">
        <p14:creationId xmlns:p14="http://schemas.microsoft.com/office/powerpoint/2010/main" val="76862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EF2072-9481-4024-9D79-DC79151A8940}"/>
              </a:ext>
            </a:extLst>
          </p:cNvPr>
          <p:cNvSpPr>
            <a:spLocks noGrp="1"/>
          </p:cNvSpPr>
          <p:nvPr>
            <p:ph type="title"/>
          </p:nvPr>
        </p:nvSpPr>
        <p:spPr/>
        <p:txBody>
          <a:bodyPr/>
          <a:lstStyle/>
          <a:p>
            <a:r>
              <a:rPr lang="en-US" dirty="0"/>
              <a:t>E&amp;O Claims</a:t>
            </a:r>
            <a:br>
              <a:rPr lang="en-US" dirty="0"/>
            </a:br>
            <a:endParaRPr lang="en-US" dirty="0"/>
          </a:p>
        </p:txBody>
      </p:sp>
      <p:sp>
        <p:nvSpPr>
          <p:cNvPr id="3" name="Content Placeholder 2">
            <a:extLst>
              <a:ext uri="{FF2B5EF4-FFF2-40B4-BE49-F238E27FC236}">
                <a16:creationId xmlns:a16="http://schemas.microsoft.com/office/drawing/2014/main" id="{F9329D55-9174-4A2B-87B7-85E4E887C089}"/>
              </a:ext>
            </a:extLst>
          </p:cNvPr>
          <p:cNvSpPr>
            <a:spLocks noGrp="1"/>
          </p:cNvSpPr>
          <p:nvPr>
            <p:ph idx="1"/>
          </p:nvPr>
        </p:nvSpPr>
        <p:spPr>
          <a:xfrm>
            <a:off x="890336" y="1508760"/>
            <a:ext cx="10515600" cy="3840480"/>
          </a:xfrm>
        </p:spPr>
        <p:txBody>
          <a:bodyPr>
            <a:normAutofit/>
          </a:bodyPr>
          <a:lstStyle/>
          <a:p>
            <a:pPr lvl="0"/>
            <a:endParaRPr lang="en-US" dirty="0"/>
          </a:p>
          <a:p>
            <a:pPr marL="285750" lvl="0" indent="-285750">
              <a:lnSpc>
                <a:spcPct val="150000"/>
              </a:lnSpc>
              <a:buFont typeface="Arial" panose="020B0604020202020204" pitchFamily="34" charset="0"/>
              <a:buChar char="•"/>
            </a:pPr>
            <a:r>
              <a:rPr lang="en-US" sz="3200" dirty="0">
                <a:solidFill>
                  <a:schemeClr val="tx1">
                    <a:lumMod val="50000"/>
                  </a:schemeClr>
                </a:solidFill>
                <a:latin typeface="Barlow" panose="020B0604020202020204" charset="0"/>
              </a:rPr>
              <a:t>Failure to Disclose/Misrepresentation </a:t>
            </a:r>
          </a:p>
          <a:p>
            <a:pPr marL="285750" lvl="0" indent="-285750">
              <a:lnSpc>
                <a:spcPct val="150000"/>
              </a:lnSpc>
              <a:buFont typeface="Arial" panose="020B0604020202020204" pitchFamily="34" charset="0"/>
              <a:buChar char="•"/>
            </a:pPr>
            <a:r>
              <a:rPr lang="en-US" sz="3200" dirty="0">
                <a:solidFill>
                  <a:schemeClr val="tx1">
                    <a:lumMod val="50000"/>
                  </a:schemeClr>
                </a:solidFill>
                <a:latin typeface="Barlow" panose="020B0604020202020204" charset="0"/>
              </a:rPr>
              <a:t>Agent-Owned Properties/Flipping</a:t>
            </a:r>
          </a:p>
          <a:p>
            <a:pPr marL="285750" lvl="0" indent="-285750">
              <a:lnSpc>
                <a:spcPct val="150000"/>
              </a:lnSpc>
              <a:buFont typeface="Arial" panose="020B0604020202020204" pitchFamily="34" charset="0"/>
              <a:buChar char="•"/>
            </a:pPr>
            <a:r>
              <a:rPr lang="en-US" sz="3200" dirty="0">
                <a:solidFill>
                  <a:schemeClr val="tx1">
                    <a:lumMod val="50000"/>
                  </a:schemeClr>
                </a:solidFill>
                <a:latin typeface="Barlow" panose="020B0604020202020204" charset="0"/>
              </a:rPr>
              <a:t>Property Management </a:t>
            </a:r>
          </a:p>
          <a:p>
            <a:pPr marL="285750" lvl="0" indent="-285750">
              <a:lnSpc>
                <a:spcPct val="150000"/>
              </a:lnSpc>
              <a:buFont typeface="Arial" panose="020B0604020202020204" pitchFamily="34" charset="0"/>
              <a:buChar char="•"/>
            </a:pPr>
            <a:r>
              <a:rPr lang="en-US" sz="3200" dirty="0">
                <a:solidFill>
                  <a:schemeClr val="tx1">
                    <a:lumMod val="50000"/>
                  </a:schemeClr>
                </a:solidFill>
                <a:latin typeface="Barlow" panose="020B0604020202020204" charset="0"/>
              </a:rPr>
              <a:t>Automobile accidents</a:t>
            </a:r>
          </a:p>
        </p:txBody>
      </p:sp>
    </p:spTree>
    <p:extLst>
      <p:ext uri="{BB962C8B-B14F-4D97-AF65-F5344CB8AC3E}">
        <p14:creationId xmlns:p14="http://schemas.microsoft.com/office/powerpoint/2010/main" val="300713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C5D519-B1FC-4159-A1B4-CDB6BA051A85}"/>
              </a:ext>
            </a:extLst>
          </p:cNvPr>
          <p:cNvSpPr>
            <a:spLocks noGrp="1"/>
          </p:cNvSpPr>
          <p:nvPr>
            <p:ph type="title"/>
          </p:nvPr>
        </p:nvSpPr>
        <p:spPr/>
        <p:txBody>
          <a:bodyPr/>
          <a:lstStyle/>
          <a:p>
            <a:r>
              <a:rPr lang="en-US" dirty="0"/>
              <a:t>Hired and Non-Owned Auto Insurance</a:t>
            </a:r>
          </a:p>
        </p:txBody>
      </p:sp>
      <p:sp>
        <p:nvSpPr>
          <p:cNvPr id="7" name="Content Placeholder 6">
            <a:extLst>
              <a:ext uri="{FF2B5EF4-FFF2-40B4-BE49-F238E27FC236}">
                <a16:creationId xmlns:a16="http://schemas.microsoft.com/office/drawing/2014/main" id="{87B93169-4CC7-4FEA-AF16-6C86678AD1F6}"/>
              </a:ext>
            </a:extLst>
          </p:cNvPr>
          <p:cNvSpPr>
            <a:spLocks noGrp="1"/>
          </p:cNvSpPr>
          <p:nvPr>
            <p:ph idx="1"/>
          </p:nvPr>
        </p:nvSpPr>
        <p:spPr>
          <a:xfrm>
            <a:off x="890336" y="1918481"/>
            <a:ext cx="8587039" cy="3840480"/>
          </a:xfrm>
        </p:spPr>
        <p:txBody>
          <a:bodyPr/>
          <a:lstStyle/>
          <a:p>
            <a:pPr marL="285750" indent="-285750">
              <a:lnSpc>
                <a:spcPct val="100000"/>
              </a:lnSpc>
              <a:buFont typeface="Arial" panose="020B0604020202020204" pitchFamily="34" charset="0"/>
              <a:buChar char="•"/>
            </a:pPr>
            <a:r>
              <a:rPr lang="en-US" sz="2400" dirty="0">
                <a:solidFill>
                  <a:srgbClr val="333333"/>
                </a:solidFill>
                <a:effectLst/>
                <a:latin typeface="Arial" panose="020B0604020202020204" pitchFamily="34" charset="0"/>
                <a:ea typeface="Times New Roman" panose="02020603050405020304" pitchFamily="18" charset="0"/>
              </a:rPr>
              <a:t>Non-owned coverage applies to employees’ and agents’ vehicles when being used on behalf of the real estate brokerage</a:t>
            </a:r>
          </a:p>
          <a:p>
            <a:pPr>
              <a:lnSpc>
                <a:spcPct val="100000"/>
              </a:lnSpc>
            </a:pPr>
            <a:endParaRPr lang="en-US" sz="2400" dirty="0">
              <a:solidFill>
                <a:srgbClr val="333333"/>
              </a:solidFill>
              <a:effectLst/>
              <a:latin typeface="Arial" panose="020B0604020202020204" pitchFamily="34" charset="0"/>
              <a:ea typeface="Times New Roman" panose="02020603050405020304" pitchFamily="18" charset="0"/>
            </a:endParaRPr>
          </a:p>
          <a:p>
            <a:pPr marL="285750" indent="-285750">
              <a:lnSpc>
                <a:spcPct val="100000"/>
              </a:lnSpc>
              <a:buFont typeface="Arial" panose="020B0604020202020204" pitchFamily="34" charset="0"/>
              <a:buChar char="•"/>
            </a:pPr>
            <a:r>
              <a:rPr lang="en-US" sz="2400" dirty="0">
                <a:solidFill>
                  <a:srgbClr val="333333"/>
                </a:solidFill>
                <a:effectLst/>
                <a:latin typeface="Arial" panose="020B0604020202020204" pitchFamily="34" charset="0"/>
                <a:ea typeface="Times New Roman" panose="02020603050405020304" pitchFamily="18" charset="0"/>
              </a:rPr>
              <a:t>Can be added to a general liability policy</a:t>
            </a:r>
            <a:endParaRPr lang="en-US" sz="2400" dirty="0">
              <a:solidFill>
                <a:srgbClr val="333333"/>
              </a:solidFill>
              <a:latin typeface="Arial" panose="020B0604020202020204" pitchFamily="34" charset="0"/>
              <a:ea typeface="Times New Roman" panose="02020603050405020304" pitchFamily="18" charset="0"/>
            </a:endParaRPr>
          </a:p>
          <a:p>
            <a:pPr marL="285750" indent="-285750">
              <a:lnSpc>
                <a:spcPct val="100000"/>
              </a:lnSpc>
              <a:buFont typeface="Arial" panose="020B0604020202020204" pitchFamily="34" charset="0"/>
              <a:buChar char="•"/>
            </a:pPr>
            <a:endParaRPr lang="en-US" sz="2400" dirty="0">
              <a:solidFill>
                <a:srgbClr val="333333"/>
              </a:solidFill>
              <a:latin typeface="Arial" panose="020B0604020202020204" pitchFamily="34" charset="0"/>
            </a:endParaRPr>
          </a:p>
          <a:p>
            <a:pPr marL="285750" indent="-285750">
              <a:lnSpc>
                <a:spcPct val="100000"/>
              </a:lnSpc>
              <a:buFont typeface="Arial" panose="020B0604020202020204" pitchFamily="34" charset="0"/>
              <a:buChar char="•"/>
            </a:pPr>
            <a:r>
              <a:rPr lang="en-US" sz="2400" dirty="0">
                <a:solidFill>
                  <a:srgbClr val="333333"/>
                </a:solidFill>
                <a:latin typeface="Arial" panose="020B0604020202020204" pitchFamily="34" charset="0"/>
              </a:rPr>
              <a:t>Check driving records?</a:t>
            </a:r>
          </a:p>
          <a:p>
            <a:pPr marL="285750" indent="-285750">
              <a:lnSpc>
                <a:spcPct val="100000"/>
              </a:lnSpc>
              <a:buFont typeface="Arial" panose="020B0604020202020204" pitchFamily="34" charset="0"/>
              <a:buChar char="•"/>
            </a:pPr>
            <a:endParaRPr lang="en-US" sz="2400" dirty="0">
              <a:solidFill>
                <a:srgbClr val="333333"/>
              </a:solidFill>
              <a:latin typeface="Arial" panose="020B0604020202020204" pitchFamily="34" charset="0"/>
            </a:endParaRPr>
          </a:p>
          <a:p>
            <a:pPr marL="285750" indent="-285750">
              <a:lnSpc>
                <a:spcPct val="100000"/>
              </a:lnSpc>
              <a:buFont typeface="Arial" panose="020B0604020202020204" pitchFamily="34" charset="0"/>
              <a:buChar char="•"/>
            </a:pPr>
            <a:r>
              <a:rPr lang="en-US" sz="2400" dirty="0">
                <a:solidFill>
                  <a:srgbClr val="333333"/>
                </a:solidFill>
                <a:latin typeface="Arial" panose="020B0604020202020204" pitchFamily="34" charset="0"/>
              </a:rPr>
              <a:t>Ask your insurer!</a:t>
            </a:r>
            <a:endParaRPr lang="en-US" sz="2400" dirty="0"/>
          </a:p>
        </p:txBody>
      </p:sp>
    </p:spTree>
    <p:extLst>
      <p:ext uri="{BB962C8B-B14F-4D97-AF65-F5344CB8AC3E}">
        <p14:creationId xmlns:p14="http://schemas.microsoft.com/office/powerpoint/2010/main" val="105514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75A-EE1C-40CA-B022-D855D48AF4DF}"/>
              </a:ext>
            </a:extLst>
          </p:cNvPr>
          <p:cNvSpPr>
            <a:spLocks noGrp="1"/>
          </p:cNvSpPr>
          <p:nvPr>
            <p:ph type="ctrTitle"/>
          </p:nvPr>
        </p:nvSpPr>
        <p:spPr/>
        <p:txBody>
          <a:bodyPr/>
          <a:lstStyle/>
          <a:p>
            <a:r>
              <a:rPr lang="en-US" dirty="0"/>
              <a:t/>
            </a:r>
            <a:br>
              <a:rPr lang="en-US" dirty="0"/>
            </a:br>
            <a:r>
              <a:rPr lang="en-US" dirty="0"/>
              <a:t>TREC Update</a:t>
            </a:r>
          </a:p>
        </p:txBody>
      </p:sp>
      <p:sp>
        <p:nvSpPr>
          <p:cNvPr id="3" name="Subtitle 2">
            <a:extLst>
              <a:ext uri="{FF2B5EF4-FFF2-40B4-BE49-F238E27FC236}">
                <a16:creationId xmlns:a16="http://schemas.microsoft.com/office/drawing/2014/main" id="{A36C29E9-3DC4-4A01-A83F-02819C16ADC2}"/>
              </a:ext>
            </a:extLst>
          </p:cNvPr>
          <p:cNvSpPr>
            <a:spLocks noGrp="1"/>
          </p:cNvSpPr>
          <p:nvPr>
            <p:ph type="subTitle" idx="1"/>
          </p:nvPr>
        </p:nvSpPr>
        <p:spPr/>
        <p:txBody>
          <a:bodyPr/>
          <a:lstStyle/>
          <a:p>
            <a:r>
              <a:rPr lang="en-US" dirty="0"/>
              <a:t>Forms Changes</a:t>
            </a:r>
          </a:p>
        </p:txBody>
      </p:sp>
    </p:spTree>
    <p:extLst>
      <p:ext uri="{BB962C8B-B14F-4D97-AF65-F5344CB8AC3E}">
        <p14:creationId xmlns:p14="http://schemas.microsoft.com/office/powerpoint/2010/main" val="81702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F4BB-18D8-45CC-B55C-A3CB09574F80}"/>
              </a:ext>
            </a:extLst>
          </p:cNvPr>
          <p:cNvSpPr>
            <a:spLocks noGrp="1"/>
          </p:cNvSpPr>
          <p:nvPr>
            <p:ph type="title" idx="4294967295"/>
          </p:nvPr>
        </p:nvSpPr>
        <p:spPr>
          <a:xfrm>
            <a:off x="8046720" y="1714499"/>
            <a:ext cx="2868930" cy="3864368"/>
          </a:xfrm>
        </p:spPr>
        <p:txBody>
          <a:bodyPr/>
          <a:lstStyle/>
          <a:p>
            <a:pPr algn="ctr"/>
            <a:r>
              <a:rPr lang="en-US" sz="4000" dirty="0">
                <a:hlinkClick r:id="rId3"/>
              </a:rPr>
              <a:t>https://www.texasrealestate.com/members/legal-and-ethics/forms/form-changes/proposed-revisions/</a:t>
            </a:r>
            <a:r>
              <a:rPr lang="en-US" sz="4000" dirty="0">
                <a:highlight>
                  <a:srgbClr val="FFFF00"/>
                </a:highlight>
                <a:hlinkClick r:id="rId3"/>
              </a:rPr>
              <a:t/>
            </a:r>
            <a:br>
              <a:rPr lang="en-US" sz="4000" dirty="0">
                <a:highlight>
                  <a:srgbClr val="FFFF00"/>
                </a:highlight>
                <a:hlinkClick r:id="rId3"/>
              </a:rPr>
            </a:br>
            <a:endParaRPr lang="en-US" sz="4000" dirty="0">
              <a:highlight>
                <a:srgbClr val="FFFF00"/>
              </a:highlight>
            </a:endParaRPr>
          </a:p>
        </p:txBody>
      </p:sp>
      <p:pic>
        <p:nvPicPr>
          <p:cNvPr id="6" name="Picture 5">
            <a:extLst>
              <a:ext uri="{FF2B5EF4-FFF2-40B4-BE49-F238E27FC236}">
                <a16:creationId xmlns:a16="http://schemas.microsoft.com/office/drawing/2014/main" id="{1B89A7E8-15CF-4F01-8388-F4DF4384A93B}"/>
              </a:ext>
            </a:extLst>
          </p:cNvPr>
          <p:cNvPicPr>
            <a:picLocks noChangeAspect="1"/>
          </p:cNvPicPr>
          <p:nvPr/>
        </p:nvPicPr>
        <p:blipFill>
          <a:blip r:embed="rId4"/>
          <a:stretch>
            <a:fillRect/>
          </a:stretch>
        </p:blipFill>
        <p:spPr>
          <a:xfrm>
            <a:off x="-48866" y="523982"/>
            <a:ext cx="7818302" cy="5435029"/>
          </a:xfrm>
          <a:prstGeom prst="rect">
            <a:avLst/>
          </a:prstGeom>
        </p:spPr>
      </p:pic>
    </p:spTree>
    <p:extLst>
      <p:ext uri="{BB962C8B-B14F-4D97-AF65-F5344CB8AC3E}">
        <p14:creationId xmlns:p14="http://schemas.microsoft.com/office/powerpoint/2010/main" val="70704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F00AA159-0665-44BD-B965-FF1367150378}"/>
              </a:ext>
            </a:extLst>
          </p:cNvPr>
          <p:cNvSpPr>
            <a:spLocks noGrp="1" noChangeArrowheads="1"/>
          </p:cNvSpPr>
          <p:nvPr>
            <p:ph type="title"/>
          </p:nvPr>
        </p:nvSpPr>
        <p:spPr/>
        <p:txBody>
          <a:bodyPr/>
          <a:lstStyle/>
          <a:p>
            <a:pPr>
              <a:defRPr/>
            </a:pPr>
            <a:r>
              <a:rPr lang="en-US" altLang="en-US" dirty="0"/>
              <a:t>Questions</a:t>
            </a:r>
          </a:p>
        </p:txBody>
      </p:sp>
      <p:sp>
        <p:nvSpPr>
          <p:cNvPr id="80900" name="Rectangle 4">
            <a:extLst>
              <a:ext uri="{FF2B5EF4-FFF2-40B4-BE49-F238E27FC236}">
                <a16:creationId xmlns:a16="http://schemas.microsoft.com/office/drawing/2014/main" id="{4EB00DAF-80CC-4256-8C14-47BD68382093}"/>
              </a:ext>
            </a:extLst>
          </p:cNvPr>
          <p:cNvSpPr>
            <a:spLocks noGrp="1" noChangeArrowheads="1"/>
          </p:cNvSpPr>
          <p:nvPr>
            <p:ph idx="1"/>
          </p:nvPr>
        </p:nvSpPr>
        <p:spPr/>
        <p:txBody>
          <a:bodyPr>
            <a:normAutofit/>
          </a:bodyPr>
          <a:lstStyle/>
          <a:p>
            <a:pPr marL="2516188">
              <a:lnSpc>
                <a:spcPct val="100000"/>
              </a:lnSpc>
              <a:defRPr/>
            </a:pPr>
            <a:r>
              <a:rPr lang="en-US" altLang="en-US" sz="3600" b="1" i="1" dirty="0"/>
              <a:t>Still have questions</a:t>
            </a:r>
            <a:r>
              <a:rPr lang="en-US" altLang="en-US" sz="3600" b="1" dirty="0"/>
              <a:t>? Call the Legal Hotline (800) 873-9155</a:t>
            </a:r>
          </a:p>
        </p:txBody>
      </p:sp>
      <p:pic>
        <p:nvPicPr>
          <p:cNvPr id="66564" name="Picture 5" descr="MC900078622[1]">
            <a:extLst>
              <a:ext uri="{FF2B5EF4-FFF2-40B4-BE49-F238E27FC236}">
                <a16:creationId xmlns:a16="http://schemas.microsoft.com/office/drawing/2014/main" id="{F693AE13-B373-4427-B4E1-3A8E26F3D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1871662"/>
            <a:ext cx="185737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75A-EE1C-40CA-B022-D855D48AF4DF}"/>
              </a:ext>
            </a:extLst>
          </p:cNvPr>
          <p:cNvSpPr>
            <a:spLocks noGrp="1"/>
          </p:cNvSpPr>
          <p:nvPr>
            <p:ph type="ctrTitle"/>
          </p:nvPr>
        </p:nvSpPr>
        <p:spPr/>
        <p:txBody>
          <a:bodyPr/>
          <a:lstStyle/>
          <a:p>
            <a:r>
              <a:rPr lang="en-US" dirty="0"/>
              <a:t/>
            </a:r>
            <a:br>
              <a:rPr lang="en-US" dirty="0"/>
            </a:br>
            <a:r>
              <a:rPr lang="en-US" dirty="0"/>
              <a:t>Business Entities</a:t>
            </a:r>
          </a:p>
        </p:txBody>
      </p:sp>
      <p:sp>
        <p:nvSpPr>
          <p:cNvPr id="3" name="Subtitle 2">
            <a:extLst>
              <a:ext uri="{FF2B5EF4-FFF2-40B4-BE49-F238E27FC236}">
                <a16:creationId xmlns:a16="http://schemas.microsoft.com/office/drawing/2014/main" id="{A36C29E9-3DC4-4A01-A83F-02819C16AD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866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A485A-7DD0-49A1-998C-3F77635D5097}"/>
              </a:ext>
            </a:extLst>
          </p:cNvPr>
          <p:cNvSpPr>
            <a:spLocks noGrp="1"/>
          </p:cNvSpPr>
          <p:nvPr>
            <p:ph type="title"/>
          </p:nvPr>
        </p:nvSpPr>
        <p:spPr/>
        <p:txBody>
          <a:bodyPr/>
          <a:lstStyle/>
          <a:p>
            <a:r>
              <a:rPr lang="en-US" dirty="0"/>
              <a:t>Business Entity Choices</a:t>
            </a:r>
          </a:p>
        </p:txBody>
      </p:sp>
      <p:sp>
        <p:nvSpPr>
          <p:cNvPr id="5" name="Content Placeholder 4">
            <a:extLst>
              <a:ext uri="{FF2B5EF4-FFF2-40B4-BE49-F238E27FC236}">
                <a16:creationId xmlns:a16="http://schemas.microsoft.com/office/drawing/2014/main" id="{159EA924-F788-4ADE-852D-3E9A4513BAB9}"/>
              </a:ext>
            </a:extLst>
          </p:cNvPr>
          <p:cNvSpPr>
            <a:spLocks noGrp="1"/>
          </p:cNvSpPr>
          <p:nvPr>
            <p:ph idx="1"/>
          </p:nvPr>
        </p:nvSpPr>
        <p:spPr>
          <a:xfrm>
            <a:off x="786064" y="1772438"/>
            <a:ext cx="10163174" cy="3675074"/>
          </a:xfrm>
        </p:spPr>
        <p:txBody>
          <a:bodyPr/>
          <a:lstStyle/>
          <a:p>
            <a:pPr algn="l">
              <a:lnSpc>
                <a:spcPct val="100000"/>
              </a:lnSpc>
              <a:buFont typeface="Arial" panose="020B0604020202020204" pitchFamily="34" charset="0"/>
              <a:buChar char="•"/>
            </a:pPr>
            <a:r>
              <a:rPr lang="en-US" sz="2800" b="0" i="0" dirty="0">
                <a:solidFill>
                  <a:srgbClr val="000000"/>
                </a:solidFill>
                <a:effectLst/>
                <a:latin typeface="+mn-lt"/>
              </a:rPr>
              <a:t>Sole proprietorship</a:t>
            </a:r>
          </a:p>
          <a:p>
            <a:pPr algn="l">
              <a:lnSpc>
                <a:spcPct val="100000"/>
              </a:lnSpc>
              <a:buFont typeface="Arial" panose="020B0604020202020204" pitchFamily="34" charset="0"/>
              <a:buChar char="•"/>
            </a:pPr>
            <a:r>
              <a:rPr lang="en-US" sz="2800" b="0" i="0" dirty="0">
                <a:solidFill>
                  <a:srgbClr val="000000"/>
                </a:solidFill>
                <a:effectLst/>
                <a:latin typeface="+mn-lt"/>
              </a:rPr>
              <a:t>Partnership</a:t>
            </a:r>
          </a:p>
          <a:p>
            <a:pPr algn="l">
              <a:lnSpc>
                <a:spcPct val="100000"/>
              </a:lnSpc>
              <a:buFont typeface="Arial" panose="020B0604020202020204" pitchFamily="34" charset="0"/>
              <a:buChar char="•"/>
            </a:pPr>
            <a:r>
              <a:rPr lang="en-US" sz="2800" b="0" i="0" dirty="0">
                <a:solidFill>
                  <a:srgbClr val="000000"/>
                </a:solidFill>
                <a:effectLst/>
                <a:latin typeface="+mn-lt"/>
              </a:rPr>
              <a:t>Corporation</a:t>
            </a:r>
          </a:p>
          <a:p>
            <a:pPr algn="l">
              <a:lnSpc>
                <a:spcPct val="100000"/>
              </a:lnSpc>
              <a:buFont typeface="Arial" panose="020B0604020202020204" pitchFamily="34" charset="0"/>
              <a:buChar char="•"/>
            </a:pPr>
            <a:r>
              <a:rPr lang="en-US" sz="2800" b="0" i="0" dirty="0">
                <a:solidFill>
                  <a:srgbClr val="000000"/>
                </a:solidFill>
                <a:effectLst/>
                <a:latin typeface="+mn-lt"/>
              </a:rPr>
              <a:t>Limited liability company (LLC)</a:t>
            </a:r>
          </a:p>
          <a:p>
            <a:endParaRPr lang="en-US" dirty="0"/>
          </a:p>
          <a:p>
            <a:pPr marL="3886200" lvl="7" indent="-457200">
              <a:lnSpc>
                <a:spcPct val="100000"/>
              </a:lnSpc>
              <a:buFont typeface="Wingdings" panose="05000000000000000000" pitchFamily="2" charset="2"/>
              <a:buChar char="Ø"/>
            </a:pPr>
            <a:r>
              <a:rPr lang="en-US" sz="3000" dirty="0"/>
              <a:t>Formation</a:t>
            </a:r>
          </a:p>
          <a:p>
            <a:pPr marL="3886200" lvl="7" indent="-457200">
              <a:lnSpc>
                <a:spcPct val="100000"/>
              </a:lnSpc>
              <a:buFont typeface="Wingdings" panose="05000000000000000000" pitchFamily="2" charset="2"/>
              <a:buChar char="Ø"/>
            </a:pPr>
            <a:r>
              <a:rPr lang="en-US" sz="3000" dirty="0"/>
              <a:t>Taxation</a:t>
            </a:r>
          </a:p>
          <a:p>
            <a:pPr marL="3886200" lvl="7" indent="-457200">
              <a:lnSpc>
                <a:spcPct val="100000"/>
              </a:lnSpc>
              <a:buFont typeface="Wingdings" panose="05000000000000000000" pitchFamily="2" charset="2"/>
              <a:buChar char="Ø"/>
            </a:pPr>
            <a:r>
              <a:rPr lang="en-US" sz="3000" dirty="0"/>
              <a:t>Liability</a:t>
            </a:r>
          </a:p>
          <a:p>
            <a:pPr marL="3886200" lvl="7" indent="-457200">
              <a:lnSpc>
                <a:spcPct val="100000"/>
              </a:lnSpc>
              <a:buFont typeface="Wingdings" panose="05000000000000000000" pitchFamily="2" charset="2"/>
              <a:buChar char="Ø"/>
            </a:pPr>
            <a:r>
              <a:rPr lang="en-US" sz="3000" dirty="0"/>
              <a:t>Succession</a:t>
            </a:r>
          </a:p>
          <a:p>
            <a:endParaRPr lang="en-US" dirty="0"/>
          </a:p>
          <a:p>
            <a:endParaRPr lang="en-US" dirty="0"/>
          </a:p>
        </p:txBody>
      </p:sp>
    </p:spTree>
    <p:extLst>
      <p:ext uri="{BB962C8B-B14F-4D97-AF65-F5344CB8AC3E}">
        <p14:creationId xmlns:p14="http://schemas.microsoft.com/office/powerpoint/2010/main" val="387189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E42CC2-CDC9-49EE-B7EB-D2B359D15471}"/>
              </a:ext>
            </a:extLst>
          </p:cNvPr>
          <p:cNvSpPr>
            <a:spLocks noGrp="1"/>
          </p:cNvSpPr>
          <p:nvPr>
            <p:ph type="title"/>
          </p:nvPr>
        </p:nvSpPr>
        <p:spPr/>
        <p:txBody>
          <a:bodyPr/>
          <a:lstStyle/>
          <a:p>
            <a:r>
              <a:rPr lang="en-US" dirty="0"/>
              <a:t>Sole Proprietorship</a:t>
            </a:r>
          </a:p>
        </p:txBody>
      </p:sp>
      <p:sp>
        <p:nvSpPr>
          <p:cNvPr id="7" name="Content Placeholder 6">
            <a:extLst>
              <a:ext uri="{FF2B5EF4-FFF2-40B4-BE49-F238E27FC236}">
                <a16:creationId xmlns:a16="http://schemas.microsoft.com/office/drawing/2014/main" id="{707C9A9E-8464-4541-BCCC-6EA91ACA0DF5}"/>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400" dirty="0">
                <a:solidFill>
                  <a:schemeClr val="tx1">
                    <a:lumMod val="50000"/>
                  </a:schemeClr>
                </a:solidFill>
                <a:latin typeface="+mn-lt"/>
              </a:rPr>
              <a:t>If you start a business by yourself and do not incorporate</a:t>
            </a:r>
          </a:p>
          <a:p>
            <a:pPr marL="285750" indent="-285750">
              <a:lnSpc>
                <a:spcPct val="150000"/>
              </a:lnSpc>
              <a:buFont typeface="Arial" panose="020B0604020202020204" pitchFamily="34" charset="0"/>
              <a:buChar char="•"/>
            </a:pPr>
            <a:r>
              <a:rPr lang="en-US" sz="2400" dirty="0">
                <a:solidFill>
                  <a:schemeClr val="tx1">
                    <a:lumMod val="50000"/>
                  </a:schemeClr>
                </a:solidFill>
                <a:latin typeface="+mn-lt"/>
              </a:rPr>
              <a:t>No documents to file (automatic if no entity formed)</a:t>
            </a:r>
          </a:p>
          <a:p>
            <a:pPr marL="285750" indent="-285750">
              <a:lnSpc>
                <a:spcPct val="150000"/>
              </a:lnSpc>
              <a:buFont typeface="Arial" panose="020B0604020202020204" pitchFamily="34" charset="0"/>
              <a:buChar char="•"/>
            </a:pPr>
            <a:r>
              <a:rPr lang="en-US" sz="2400" dirty="0">
                <a:solidFill>
                  <a:schemeClr val="tx1">
                    <a:lumMod val="50000"/>
                  </a:schemeClr>
                </a:solidFill>
                <a:latin typeface="+mn-lt"/>
              </a:rPr>
              <a:t>Sole proprietorships don’t pay taxes or file tax returns (you do)</a:t>
            </a:r>
          </a:p>
          <a:p>
            <a:pPr marL="285750" indent="-285750">
              <a:lnSpc>
                <a:spcPct val="150000"/>
              </a:lnSpc>
              <a:buFont typeface="Arial" panose="020B0604020202020204" pitchFamily="34" charset="0"/>
              <a:buChar char="•"/>
            </a:pPr>
            <a:r>
              <a:rPr lang="en-US" sz="2400" dirty="0">
                <a:solidFill>
                  <a:schemeClr val="tx1">
                    <a:lumMod val="50000"/>
                  </a:schemeClr>
                </a:solidFill>
                <a:effectLst/>
                <a:latin typeface="+mn-lt"/>
                <a:ea typeface="Calibri" panose="020F0502020204030204" pitchFamily="34" charset="0"/>
              </a:rPr>
              <a:t>You are personally liable for all debts and other liabilities</a:t>
            </a:r>
          </a:p>
          <a:p>
            <a:pPr marL="651510" lvl="2" indent="-285750">
              <a:lnSpc>
                <a:spcPct val="150000"/>
              </a:lnSpc>
            </a:pPr>
            <a:r>
              <a:rPr lang="en-US" sz="2400" dirty="0">
                <a:solidFill>
                  <a:schemeClr val="tx1">
                    <a:lumMod val="50000"/>
                  </a:schemeClr>
                </a:solidFill>
                <a:latin typeface="+mn-lt"/>
              </a:rPr>
              <a:t>Busine</a:t>
            </a:r>
            <a:r>
              <a:rPr lang="en-US" sz="2400" dirty="0">
                <a:solidFill>
                  <a:schemeClr val="tx1">
                    <a:lumMod val="50000"/>
                  </a:schemeClr>
                </a:solidFill>
              </a:rPr>
              <a:t>ss creditor can go after personal assets</a:t>
            </a:r>
          </a:p>
          <a:p>
            <a:pPr marL="651510" lvl="2" indent="-285750">
              <a:lnSpc>
                <a:spcPct val="150000"/>
              </a:lnSpc>
            </a:pPr>
            <a:r>
              <a:rPr lang="en-US" sz="2400" dirty="0">
                <a:solidFill>
                  <a:schemeClr val="tx1">
                    <a:lumMod val="50000"/>
                  </a:schemeClr>
                </a:solidFill>
                <a:latin typeface="+mn-lt"/>
              </a:rPr>
              <a:t>Personal creditor can go after b</a:t>
            </a:r>
            <a:r>
              <a:rPr lang="en-US" sz="2400" dirty="0">
                <a:solidFill>
                  <a:schemeClr val="tx1">
                    <a:lumMod val="50000"/>
                  </a:schemeClr>
                </a:solidFill>
              </a:rPr>
              <a:t>usiness assets</a:t>
            </a:r>
            <a:endParaRPr lang="en-US" sz="2400" dirty="0">
              <a:solidFill>
                <a:schemeClr val="tx1">
                  <a:lumMod val="50000"/>
                </a:schemeClr>
              </a:solidFill>
              <a:latin typeface="+mn-lt"/>
            </a:endParaRPr>
          </a:p>
        </p:txBody>
      </p:sp>
    </p:spTree>
    <p:extLst>
      <p:ext uri="{BB962C8B-B14F-4D97-AF65-F5344CB8AC3E}">
        <p14:creationId xmlns:p14="http://schemas.microsoft.com/office/powerpoint/2010/main" val="205311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AE9D34-A61E-4A3A-BCAE-DB67997BA7A3}"/>
              </a:ext>
            </a:extLst>
          </p:cNvPr>
          <p:cNvSpPr>
            <a:spLocks noGrp="1"/>
          </p:cNvSpPr>
          <p:nvPr>
            <p:ph type="title"/>
          </p:nvPr>
        </p:nvSpPr>
        <p:spPr/>
        <p:txBody>
          <a:bodyPr/>
          <a:lstStyle/>
          <a:p>
            <a:r>
              <a:rPr lang="en-US" dirty="0"/>
              <a:t>General Partnership</a:t>
            </a:r>
          </a:p>
        </p:txBody>
      </p:sp>
      <p:sp>
        <p:nvSpPr>
          <p:cNvPr id="7" name="Content Placeholder 6">
            <a:extLst>
              <a:ext uri="{FF2B5EF4-FFF2-40B4-BE49-F238E27FC236}">
                <a16:creationId xmlns:a16="http://schemas.microsoft.com/office/drawing/2014/main" id="{2541C462-58C8-4614-8BE0-E4ABF4BABDBC}"/>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400" dirty="0">
                <a:solidFill>
                  <a:srgbClr val="000000"/>
                </a:solidFill>
                <a:latin typeface="+mn-lt"/>
                <a:ea typeface="Calibri" panose="020F0502020204030204" pitchFamily="34" charset="0"/>
              </a:rPr>
              <a:t>T</a:t>
            </a:r>
            <a:r>
              <a:rPr lang="en-US" sz="2400" dirty="0">
                <a:solidFill>
                  <a:srgbClr val="000000"/>
                </a:solidFill>
                <a:effectLst/>
                <a:latin typeface="+mn-lt"/>
                <a:ea typeface="Calibri" panose="020F0502020204030204" pitchFamily="34" charset="0"/>
              </a:rPr>
              <a:t>wo or more people contribute money, property and services, and in return receive a share of the earned profits</a:t>
            </a:r>
          </a:p>
          <a:p>
            <a:pPr marL="285750" indent="-285750">
              <a:lnSpc>
                <a:spcPct val="150000"/>
              </a:lnSpc>
              <a:buFont typeface="Arial" panose="020B0604020202020204" pitchFamily="34" charset="0"/>
              <a:buChar char="•"/>
            </a:pPr>
            <a:r>
              <a:rPr lang="en-US" sz="2400" dirty="0">
                <a:solidFill>
                  <a:srgbClr val="000000"/>
                </a:solidFill>
                <a:latin typeface="+mn-lt"/>
                <a:ea typeface="Calibri" panose="020F0502020204030204" pitchFamily="34" charset="0"/>
              </a:rPr>
              <a:t>No documents to file (automatic if no entity formed)</a:t>
            </a:r>
          </a:p>
          <a:p>
            <a:pPr marL="285750" indent="-285750">
              <a:lnSpc>
                <a:spcPct val="150000"/>
              </a:lnSpc>
              <a:buFont typeface="Arial" panose="020B0604020202020204" pitchFamily="34" charset="0"/>
              <a:buChar char="•"/>
            </a:pPr>
            <a:r>
              <a:rPr lang="en-US" sz="2400" dirty="0">
                <a:solidFill>
                  <a:srgbClr val="000000"/>
                </a:solidFill>
                <a:effectLst/>
                <a:latin typeface="+mn-lt"/>
                <a:ea typeface="Calibri" panose="020F0502020204030204" pitchFamily="34" charset="0"/>
              </a:rPr>
              <a:t>legal existence distinct from its owners</a:t>
            </a:r>
          </a:p>
          <a:p>
            <a:pPr marL="285750" indent="-285750">
              <a:lnSpc>
                <a:spcPct val="150000"/>
              </a:lnSpc>
              <a:buFont typeface="Arial" panose="020B0604020202020204" pitchFamily="34" charset="0"/>
              <a:buChar char="•"/>
            </a:pPr>
            <a:r>
              <a:rPr lang="en-US" sz="2400" dirty="0">
                <a:solidFill>
                  <a:srgbClr val="000000"/>
                </a:solidFill>
                <a:effectLst/>
                <a:latin typeface="+mn-lt"/>
                <a:ea typeface="Calibri" panose="020F0502020204030204" pitchFamily="34" charset="0"/>
              </a:rPr>
              <a:t>“pass-through” entity for tax purposes</a:t>
            </a:r>
            <a:endParaRPr lang="en-US" sz="2400" dirty="0">
              <a:solidFill>
                <a:srgbClr val="000000"/>
              </a:solidFill>
              <a:latin typeface="+mn-lt"/>
              <a:ea typeface="Calibri" panose="020F0502020204030204" pitchFamily="34" charset="0"/>
            </a:endParaRPr>
          </a:p>
          <a:p>
            <a:pPr marL="285750" indent="-285750">
              <a:lnSpc>
                <a:spcPct val="150000"/>
              </a:lnSpc>
              <a:buFont typeface="Arial" panose="020B0604020202020204" pitchFamily="34" charset="0"/>
              <a:buChar char="•"/>
            </a:pPr>
            <a:r>
              <a:rPr lang="en-US" sz="2400" dirty="0">
                <a:solidFill>
                  <a:srgbClr val="000000"/>
                </a:solidFill>
                <a:effectLst/>
                <a:latin typeface="+mn-lt"/>
                <a:ea typeface="Calibri" panose="020F0502020204030204" pitchFamily="34" charset="0"/>
              </a:rPr>
              <a:t>Partners are personally liable for all partnership debts and lawsuits</a:t>
            </a:r>
          </a:p>
          <a:p>
            <a:pPr marL="285750" indent="-285750">
              <a:lnSpc>
                <a:spcPct val="150000"/>
              </a:lnSpc>
              <a:buFont typeface="Arial" panose="020B0604020202020204" pitchFamily="34" charset="0"/>
              <a:buChar char="•"/>
            </a:pPr>
            <a:r>
              <a:rPr lang="en-US" sz="2400" dirty="0">
                <a:solidFill>
                  <a:srgbClr val="000000"/>
                </a:solidFill>
                <a:latin typeface="+mn-lt"/>
                <a:ea typeface="Calibri" panose="020F0502020204030204" pitchFamily="34" charset="0"/>
              </a:rPr>
              <a:t>TREC: designated broker must be a manager or managing member</a:t>
            </a:r>
            <a:endParaRPr lang="en-US" sz="2400" dirty="0">
              <a:solidFill>
                <a:srgbClr val="000000"/>
              </a:solidFill>
              <a:effectLst/>
              <a:latin typeface="+mn-lt"/>
              <a:ea typeface="Calibri" panose="020F0502020204030204" pitchFamily="34" charset="0"/>
            </a:endParaRPr>
          </a:p>
          <a:p>
            <a:pPr marL="285750" indent="-285750">
              <a:lnSpc>
                <a:spcPct val="100000"/>
              </a:lnSpc>
              <a:buFont typeface="Arial" panose="020B0604020202020204" pitchFamily="34" charset="0"/>
              <a:buChar char="•"/>
            </a:pPr>
            <a:endParaRPr lang="en-US" sz="2400" dirty="0">
              <a:solidFill>
                <a:srgbClr val="000000"/>
              </a:solidFill>
              <a:effectLst/>
              <a:latin typeface="+mn-lt"/>
              <a:ea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508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197F2C-5417-4C8C-B0EC-D929017CB96E}"/>
              </a:ext>
            </a:extLst>
          </p:cNvPr>
          <p:cNvSpPr>
            <a:spLocks noGrp="1"/>
          </p:cNvSpPr>
          <p:nvPr>
            <p:ph type="title"/>
          </p:nvPr>
        </p:nvSpPr>
        <p:spPr/>
        <p:txBody>
          <a:bodyPr/>
          <a:lstStyle/>
          <a:p>
            <a:r>
              <a:rPr lang="en-US" dirty="0"/>
              <a:t>Corporations</a:t>
            </a:r>
          </a:p>
        </p:txBody>
      </p:sp>
      <p:sp>
        <p:nvSpPr>
          <p:cNvPr id="7" name="Content Placeholder 6">
            <a:extLst>
              <a:ext uri="{FF2B5EF4-FFF2-40B4-BE49-F238E27FC236}">
                <a16:creationId xmlns:a16="http://schemas.microsoft.com/office/drawing/2014/main" id="{B64BEB47-991E-4854-B4F7-6765C1B7DFE3}"/>
              </a:ext>
            </a:extLst>
          </p:cNvPr>
          <p:cNvSpPr>
            <a:spLocks noGrp="1"/>
          </p:cNvSpPr>
          <p:nvPr>
            <p:ph idx="1"/>
          </p:nvPr>
        </p:nvSpPr>
        <p:spPr>
          <a:xfrm>
            <a:off x="838200" y="1585106"/>
            <a:ext cx="10515600" cy="3840480"/>
          </a:xfrm>
        </p:spPr>
        <p:txBody>
          <a:bodyPr/>
          <a:lstStyle/>
          <a:p>
            <a:pPr marL="457200" indent="-457200">
              <a:lnSpc>
                <a:spcPct val="150000"/>
              </a:lnSpc>
              <a:buFont typeface="Arial" panose="020B0604020202020204" pitchFamily="34" charset="0"/>
              <a:buChar char="•"/>
            </a:pPr>
            <a:r>
              <a:rPr lang="en-US" sz="2400" dirty="0">
                <a:solidFill>
                  <a:srgbClr val="000000"/>
                </a:solidFill>
                <a:latin typeface="+mn-lt"/>
                <a:ea typeface="Calibri" panose="020F0502020204030204" pitchFamily="34" charset="0"/>
              </a:rPr>
              <a:t>S</a:t>
            </a:r>
            <a:r>
              <a:rPr lang="en-US" sz="2400" dirty="0">
                <a:solidFill>
                  <a:srgbClr val="000000"/>
                </a:solidFill>
                <a:effectLst/>
                <a:latin typeface="+mn-lt"/>
                <a:ea typeface="Calibri" panose="020F0502020204030204" pitchFamily="34" charset="0"/>
              </a:rPr>
              <a:t>eparate legal entity  -- can hold title to property, sue and be sued, have bank accounts</a:t>
            </a:r>
          </a:p>
          <a:p>
            <a:pPr marL="457200" indent="-457200">
              <a:lnSpc>
                <a:spcPct val="150000"/>
              </a:lnSpc>
              <a:buFont typeface="Arial" panose="020B0604020202020204" pitchFamily="34" charset="0"/>
              <a:buChar char="•"/>
            </a:pPr>
            <a:r>
              <a:rPr lang="en-US" sz="2400" dirty="0">
                <a:solidFill>
                  <a:srgbClr val="000000"/>
                </a:solidFill>
                <a:latin typeface="+mn-lt"/>
              </a:rPr>
              <a:t>Must file paperwork with the state -- </a:t>
            </a:r>
            <a:r>
              <a:rPr lang="en-US" sz="2400" dirty="0">
                <a:solidFill>
                  <a:schemeClr val="tx1">
                    <a:lumMod val="50000"/>
                  </a:schemeClr>
                </a:solidFill>
                <a:latin typeface="+mn-lt"/>
              </a:rPr>
              <a:t>needs a name, corporate bylaws, corporate records, and capitalization</a:t>
            </a:r>
          </a:p>
          <a:p>
            <a:pPr marL="457200" indent="-457200">
              <a:lnSpc>
                <a:spcPct val="150000"/>
              </a:lnSpc>
              <a:buFont typeface="Arial" panose="020B0604020202020204" pitchFamily="34" charset="0"/>
              <a:buChar char="•"/>
            </a:pPr>
            <a:r>
              <a:rPr lang="en-US" sz="2400" dirty="0">
                <a:solidFill>
                  <a:schemeClr val="tx1">
                    <a:lumMod val="50000"/>
                  </a:schemeClr>
                </a:solidFill>
                <a:latin typeface="+mn-lt"/>
              </a:rPr>
              <a:t>Taxation: S </a:t>
            </a:r>
            <a:r>
              <a:rPr lang="en-US" sz="2400" dirty="0" err="1">
                <a:solidFill>
                  <a:schemeClr val="tx1">
                    <a:lumMod val="50000"/>
                  </a:schemeClr>
                </a:solidFill>
                <a:latin typeface="+mn-lt"/>
              </a:rPr>
              <a:t>corp</a:t>
            </a:r>
            <a:r>
              <a:rPr lang="en-US" sz="2400" dirty="0">
                <a:solidFill>
                  <a:schemeClr val="tx1">
                    <a:lumMod val="50000"/>
                  </a:schemeClr>
                </a:solidFill>
                <a:latin typeface="+mn-lt"/>
              </a:rPr>
              <a:t> v. C </a:t>
            </a:r>
            <a:r>
              <a:rPr lang="en-US" sz="2400" dirty="0" err="1">
                <a:solidFill>
                  <a:schemeClr val="tx1">
                    <a:lumMod val="50000"/>
                  </a:schemeClr>
                </a:solidFill>
                <a:latin typeface="+mn-lt"/>
              </a:rPr>
              <a:t>corp</a:t>
            </a:r>
            <a:endParaRPr lang="en-US" sz="2400" dirty="0">
              <a:solidFill>
                <a:schemeClr val="tx1">
                  <a:lumMod val="50000"/>
                </a:schemeClr>
              </a:solidFill>
              <a:latin typeface="+mn-lt"/>
            </a:endParaRPr>
          </a:p>
          <a:p>
            <a:pPr marL="457200" indent="-457200">
              <a:lnSpc>
                <a:spcPct val="150000"/>
              </a:lnSpc>
              <a:buFont typeface="Arial" panose="020B0604020202020204" pitchFamily="34" charset="0"/>
              <a:buChar char="•"/>
            </a:pPr>
            <a:r>
              <a:rPr lang="en-US" sz="2400" dirty="0">
                <a:solidFill>
                  <a:schemeClr val="tx1">
                    <a:lumMod val="50000"/>
                  </a:schemeClr>
                </a:solidFill>
                <a:latin typeface="+mn-lt"/>
              </a:rPr>
              <a:t>Limitation on personal liability</a:t>
            </a:r>
          </a:p>
          <a:p>
            <a:pPr marL="457200" indent="-457200">
              <a:lnSpc>
                <a:spcPct val="150000"/>
              </a:lnSpc>
              <a:buFont typeface="Arial" panose="020B0604020202020204" pitchFamily="34" charset="0"/>
              <a:buChar char="•"/>
            </a:pPr>
            <a:r>
              <a:rPr lang="en-US" sz="2400" dirty="0">
                <a:solidFill>
                  <a:schemeClr val="tx1">
                    <a:lumMod val="50000"/>
                  </a:schemeClr>
                </a:solidFill>
                <a:latin typeface="+mn-lt"/>
              </a:rPr>
              <a:t>TREC: designated broker must be a corporate officer</a:t>
            </a:r>
          </a:p>
        </p:txBody>
      </p:sp>
    </p:spTree>
    <p:extLst>
      <p:ext uri="{BB962C8B-B14F-4D97-AF65-F5344CB8AC3E}">
        <p14:creationId xmlns:p14="http://schemas.microsoft.com/office/powerpoint/2010/main" val="399967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197F2C-5417-4C8C-B0EC-D929017CB96E}"/>
              </a:ext>
            </a:extLst>
          </p:cNvPr>
          <p:cNvSpPr>
            <a:spLocks noGrp="1"/>
          </p:cNvSpPr>
          <p:nvPr>
            <p:ph type="title"/>
          </p:nvPr>
        </p:nvSpPr>
        <p:spPr/>
        <p:txBody>
          <a:bodyPr/>
          <a:lstStyle/>
          <a:p>
            <a:r>
              <a:rPr lang="en-US" dirty="0"/>
              <a:t>Limited Liability Company (LLC)</a:t>
            </a:r>
          </a:p>
        </p:txBody>
      </p:sp>
      <p:sp>
        <p:nvSpPr>
          <p:cNvPr id="7" name="Content Placeholder 6">
            <a:extLst>
              <a:ext uri="{FF2B5EF4-FFF2-40B4-BE49-F238E27FC236}">
                <a16:creationId xmlns:a16="http://schemas.microsoft.com/office/drawing/2014/main" id="{B64BEB47-991E-4854-B4F7-6765C1B7DFE3}"/>
              </a:ext>
            </a:extLst>
          </p:cNvPr>
          <p:cNvSpPr>
            <a:spLocks noGrp="1"/>
          </p:cNvSpPr>
          <p:nvPr>
            <p:ph idx="1"/>
          </p:nvPr>
        </p:nvSpPr>
        <p:spPr>
          <a:xfrm>
            <a:off x="786064" y="1508760"/>
            <a:ext cx="10515600" cy="3840480"/>
          </a:xfrm>
        </p:spPr>
        <p:txBody>
          <a:bodyPr/>
          <a:lstStyle/>
          <a:p>
            <a:pPr marL="457200" indent="-457200">
              <a:lnSpc>
                <a:spcPct val="150000"/>
              </a:lnSpc>
              <a:buFont typeface="Arial" panose="020B0604020202020204" pitchFamily="34" charset="0"/>
              <a:buChar char="•"/>
            </a:pPr>
            <a:r>
              <a:rPr lang="en-US" sz="2400" dirty="0">
                <a:solidFill>
                  <a:srgbClr val="000000"/>
                </a:solidFill>
                <a:latin typeface="+mn-lt"/>
                <a:ea typeface="Calibri" panose="020F0502020204030204" pitchFamily="34" charset="0"/>
              </a:rPr>
              <a:t>H</a:t>
            </a:r>
            <a:r>
              <a:rPr lang="en-US" sz="2400" dirty="0">
                <a:solidFill>
                  <a:srgbClr val="000000"/>
                </a:solidFill>
                <a:effectLst/>
                <a:latin typeface="+mn-lt"/>
                <a:ea typeface="Calibri" panose="020F0502020204030204" pitchFamily="34" charset="0"/>
              </a:rPr>
              <a:t>ybrid: a cross between a partnership and corporation</a:t>
            </a:r>
          </a:p>
          <a:p>
            <a:pPr marL="457200" indent="-457200">
              <a:lnSpc>
                <a:spcPct val="150000"/>
              </a:lnSpc>
              <a:buFont typeface="Arial" panose="020B0604020202020204" pitchFamily="34" charset="0"/>
              <a:buChar char="•"/>
            </a:pPr>
            <a:r>
              <a:rPr lang="en-US" sz="2400" dirty="0">
                <a:solidFill>
                  <a:srgbClr val="000000"/>
                </a:solidFill>
                <a:effectLst/>
                <a:latin typeface="+mn-lt"/>
                <a:ea typeface="Times New Roman" panose="02020603050405020304" pitchFamily="18" charset="0"/>
              </a:rPr>
              <a:t>Taxation:</a:t>
            </a:r>
          </a:p>
          <a:p>
            <a:pPr marL="1005840" lvl="3" indent="-457200">
              <a:lnSpc>
                <a:spcPct val="100000"/>
              </a:lnSpc>
            </a:pPr>
            <a:r>
              <a:rPr lang="en-US" sz="2400" dirty="0">
                <a:solidFill>
                  <a:srgbClr val="000000"/>
                </a:solidFill>
                <a:effectLst/>
                <a:ea typeface="Times New Roman" panose="02020603050405020304" pitchFamily="18" charset="0"/>
              </a:rPr>
              <a:t>LLCs owned by two or more people are ordinarily taxed the same as partnerships. </a:t>
            </a:r>
          </a:p>
          <a:p>
            <a:pPr marL="1005840" lvl="3" indent="-457200">
              <a:lnSpc>
                <a:spcPct val="150000"/>
              </a:lnSpc>
            </a:pPr>
            <a:r>
              <a:rPr lang="en-US" sz="2400" dirty="0">
                <a:solidFill>
                  <a:srgbClr val="000000"/>
                </a:solidFill>
                <a:effectLst/>
                <a:ea typeface="Times New Roman" panose="02020603050405020304" pitchFamily="18" charset="0"/>
              </a:rPr>
              <a:t>LLCs with only one owner, are taxed like sole proprietorships.</a:t>
            </a:r>
          </a:p>
          <a:p>
            <a:pPr marL="457200" indent="-457200">
              <a:lnSpc>
                <a:spcPct val="100000"/>
              </a:lnSpc>
              <a:buFont typeface="Arial" panose="020B0604020202020204" pitchFamily="34" charset="0"/>
              <a:buChar char="•"/>
            </a:pPr>
            <a:r>
              <a:rPr lang="en-US" sz="2400" dirty="0">
                <a:solidFill>
                  <a:srgbClr val="000000"/>
                </a:solidFill>
                <a:latin typeface="+mn-lt"/>
                <a:ea typeface="Times New Roman" panose="02020603050405020304" pitchFamily="18" charset="0"/>
              </a:rPr>
              <a:t>P</a:t>
            </a:r>
            <a:r>
              <a:rPr lang="en-US" sz="2400" dirty="0">
                <a:solidFill>
                  <a:srgbClr val="000000"/>
                </a:solidFill>
                <a:effectLst/>
                <a:latin typeface="+mn-lt"/>
                <a:ea typeface="Times New Roman" panose="02020603050405020304" pitchFamily="18" charset="0"/>
              </a:rPr>
              <a:t>rovides  owners the same limitation on liability as corporations for business debts and lawsuits</a:t>
            </a:r>
          </a:p>
          <a:p>
            <a:pPr marL="457200" indent="-457200">
              <a:lnSpc>
                <a:spcPct val="150000"/>
              </a:lnSpc>
              <a:buFont typeface="Arial" panose="020B0604020202020204" pitchFamily="34" charset="0"/>
              <a:buChar char="•"/>
            </a:pPr>
            <a:r>
              <a:rPr lang="en-US" sz="2400" dirty="0">
                <a:solidFill>
                  <a:schemeClr val="tx1">
                    <a:lumMod val="50000"/>
                  </a:schemeClr>
                </a:solidFill>
                <a:latin typeface="+mn-lt"/>
              </a:rPr>
              <a:t>TREC: broker must be a manager or a managing member</a:t>
            </a:r>
          </a:p>
        </p:txBody>
      </p:sp>
    </p:spTree>
    <p:extLst>
      <p:ext uri="{BB962C8B-B14F-4D97-AF65-F5344CB8AC3E}">
        <p14:creationId xmlns:p14="http://schemas.microsoft.com/office/powerpoint/2010/main" val="418645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B4C49-823C-4BC4-8F67-A3A4DADDEAC3}"/>
              </a:ext>
            </a:extLst>
          </p:cNvPr>
          <p:cNvSpPr>
            <a:spLocks noGrp="1"/>
          </p:cNvSpPr>
          <p:nvPr>
            <p:ph type="title"/>
          </p:nvPr>
        </p:nvSpPr>
        <p:spPr/>
        <p:txBody>
          <a:bodyPr/>
          <a:lstStyle/>
          <a:p>
            <a:r>
              <a:rPr lang="en-US" dirty="0"/>
              <a:t>Business Entity Misconceptions - TREC</a:t>
            </a:r>
          </a:p>
        </p:txBody>
      </p:sp>
      <p:sp>
        <p:nvSpPr>
          <p:cNvPr id="5" name="Content Placeholder 4">
            <a:extLst>
              <a:ext uri="{FF2B5EF4-FFF2-40B4-BE49-F238E27FC236}">
                <a16:creationId xmlns:a16="http://schemas.microsoft.com/office/drawing/2014/main" id="{F28EFCFD-346F-45FA-AC06-46CA70D5219E}"/>
              </a:ext>
            </a:extLst>
          </p:cNvPr>
          <p:cNvSpPr>
            <a:spLocks noGrp="1"/>
          </p:cNvSpPr>
          <p:nvPr>
            <p:ph idx="1"/>
          </p:nvPr>
        </p:nvSpPr>
        <p:spPr>
          <a:xfrm>
            <a:off x="890336" y="1447801"/>
            <a:ext cx="10515600" cy="3740248"/>
          </a:xfrm>
        </p:spPr>
        <p:txBody>
          <a:bodyPr/>
          <a:lstStyle/>
          <a:p>
            <a:pPr algn="l">
              <a:lnSpc>
                <a:spcPct val="150000"/>
              </a:lnSpc>
            </a:pPr>
            <a:r>
              <a:rPr lang="en-US"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business entity is a type of business structure</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such as a sole proprietorship, limited liability company (LLC), and partnership. </a:t>
            </a:r>
            <a:r>
              <a:rPr lang="en-US" b="0" i="0" dirty="0">
                <a:solidFill>
                  <a:srgbClr val="000000"/>
                </a:solidFill>
                <a:effectLst/>
                <a:latin typeface="Arial" panose="020B0604020202020204" pitchFamily="34" charset="0"/>
              </a:rPr>
              <a:t>A business entity may be licensed as a real estate broker. </a:t>
            </a:r>
          </a:p>
          <a:p>
            <a:pPr marL="0" marR="0">
              <a:lnSpc>
                <a:spcPct val="150000"/>
              </a:lnSpc>
            </a:pPr>
            <a:r>
              <a:rPr lang="en-US" b="0" i="0" dirty="0">
                <a:solidFill>
                  <a:srgbClr val="000000"/>
                </a:solidFill>
                <a:effectLst/>
                <a:latin typeface="Arial" panose="020B0604020202020204" pitchFamily="34" charset="0"/>
              </a:rPr>
              <a:t>					v.</a:t>
            </a:r>
          </a:p>
          <a:p>
            <a:pPr marL="0" marR="0">
              <a:lnSpc>
                <a:spcPct val="150000"/>
              </a:lnSpc>
            </a:pPr>
            <a:r>
              <a:rPr lang="en-US"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DBA is the name a company uses in business </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that is not the legal name of the company. </a:t>
            </a:r>
          </a:p>
          <a:p>
            <a:pPr marL="0" marR="0">
              <a:lnSpc>
                <a:spcPct val="150000"/>
              </a:lnSpc>
            </a:pPr>
            <a:endParaRPr lang="en-US" dirty="0">
              <a:solidFill>
                <a:srgbClr val="333333"/>
              </a:solidFill>
              <a:latin typeface="Arial" panose="020B0604020202020204" pitchFamily="34" charset="0"/>
              <a:cs typeface="Arial" panose="020B0604020202020204" pitchFamily="34" charset="0"/>
            </a:endParaRPr>
          </a:p>
          <a:p>
            <a:pPr marL="0" marR="0">
              <a:lnSpc>
                <a:spcPct val="150000"/>
              </a:lnSpc>
            </a:pPr>
            <a:r>
              <a:rPr lang="en-US" dirty="0">
                <a:solidFill>
                  <a:srgbClr val="333333"/>
                </a:solidFill>
                <a:latin typeface="Arial" panose="020B0604020202020204" pitchFamily="34" charset="0"/>
                <a:cs typeface="Arial" panose="020B0604020202020204" pitchFamily="34" charset="0"/>
              </a:rPr>
              <a:t>Sales agent business entity</a:t>
            </a:r>
            <a:br>
              <a:rPr lang="en-US" dirty="0">
                <a:solidFill>
                  <a:srgbClr val="333333"/>
                </a:solidFill>
                <a:latin typeface="Arial" panose="020B0604020202020204" pitchFamily="34" charset="0"/>
                <a:cs typeface="Arial" panose="020B0604020202020204" pitchFamily="34" charset="0"/>
              </a:rPr>
            </a:br>
            <a:r>
              <a:rPr lang="en-US" dirty="0">
                <a:solidFill>
                  <a:srgbClr val="333333"/>
                </a:solidFill>
                <a:latin typeface="Arial" panose="020B0604020202020204" pitchFamily="34" charset="0"/>
                <a:cs typeface="Arial" panose="020B0604020202020204" pitchFamily="34" charset="0"/>
              </a:rPr>
              <a:t>Use of term REALTOR in name</a:t>
            </a:r>
            <a:endParaRPr lang="en-US" dirty="0"/>
          </a:p>
        </p:txBody>
      </p:sp>
    </p:spTree>
    <p:extLst>
      <p:ext uri="{BB962C8B-B14F-4D97-AF65-F5344CB8AC3E}">
        <p14:creationId xmlns:p14="http://schemas.microsoft.com/office/powerpoint/2010/main" val="183715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0379-C7D7-4FFA-AD44-92D84FC674DD}"/>
              </a:ext>
            </a:extLst>
          </p:cNvPr>
          <p:cNvSpPr>
            <a:spLocks noGrp="1"/>
          </p:cNvSpPr>
          <p:nvPr>
            <p:ph type="title"/>
          </p:nvPr>
        </p:nvSpPr>
        <p:spPr>
          <a:xfrm>
            <a:off x="756986" y="431080"/>
            <a:ext cx="10515600" cy="639713"/>
          </a:xfrm>
        </p:spPr>
        <p:txBody>
          <a:bodyPr/>
          <a:lstStyle/>
          <a:p>
            <a:r>
              <a:rPr lang="en-US" dirty="0"/>
              <a:t>TREC Requirements</a:t>
            </a:r>
          </a:p>
        </p:txBody>
      </p:sp>
      <p:sp>
        <p:nvSpPr>
          <p:cNvPr id="3" name="Content Placeholder 2">
            <a:extLst>
              <a:ext uri="{FF2B5EF4-FFF2-40B4-BE49-F238E27FC236}">
                <a16:creationId xmlns:a16="http://schemas.microsoft.com/office/drawing/2014/main" id="{1CACA306-D3DA-4AF6-84F0-7D4493779AB7}"/>
              </a:ext>
            </a:extLst>
          </p:cNvPr>
          <p:cNvSpPr>
            <a:spLocks noGrp="1"/>
          </p:cNvSpPr>
          <p:nvPr>
            <p:ph idx="1"/>
          </p:nvPr>
        </p:nvSpPr>
        <p:spPr>
          <a:xfrm>
            <a:off x="756986" y="1070793"/>
            <a:ext cx="10648950" cy="4920432"/>
          </a:xfrm>
        </p:spPr>
        <p:txBody>
          <a:bodyPr/>
          <a:lstStyle/>
          <a:p>
            <a:pPr marL="342900" marR="0" lvl="0" indent="-342900">
              <a:lnSpc>
                <a:spcPct val="100000"/>
              </a:lnSpc>
              <a:spcBef>
                <a:spcPts val="0"/>
              </a:spcBef>
              <a:spcAft>
                <a:spcPts val="800"/>
              </a:spcAft>
              <a:buSzPts val="1000"/>
              <a:buFont typeface="Wingdings" panose="05000000000000000000" pitchFamily="2" charset="2"/>
              <a:buChar char="§"/>
              <a:tabLst>
                <a:tab pos="2286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authorized to transact business in Texas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800"/>
              </a:spcAft>
              <a:buSzPts val="1000"/>
              <a:buFont typeface="Wingdings" panose="05000000000000000000" pitchFamily="2" charset="2"/>
              <a:buChar char="§"/>
              <a:tabLst>
                <a:tab pos="228600" algn="l"/>
              </a:tabLs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Designate an active Texas real estate broker to act on behalf of the organization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800"/>
              </a:spcAft>
              <a:buSzPts val="1000"/>
              <a:buFont typeface="Wingdings" panose="05000000000000000000" pitchFamily="2" charset="2"/>
              <a:buChar char="§"/>
              <a:tabLst>
                <a:tab pos="228600" algn="l"/>
              </a:tabLst>
            </a:pPr>
            <a:r>
              <a:rPr lang="en-US"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current Franchise Tax Account Status page (issued within 21 days prior to the date of application) must be provided as evidence of being qualified to transact business in Texas. This status page is available from the TEXAS COMPTROLLER OF PUBLIC ACCOUNTS.</a:t>
            </a:r>
          </a:p>
          <a:p>
            <a:pPr marL="342900" marR="0" lvl="0" indent="-342900">
              <a:lnSpc>
                <a:spcPct val="100000"/>
              </a:lnSpc>
              <a:spcBef>
                <a:spcPts val="0"/>
              </a:spcBef>
              <a:spcAft>
                <a:spcPts val="800"/>
              </a:spcAft>
              <a:buSzPts val="1000"/>
              <a:buFont typeface="Wingdings" panose="05000000000000000000" pitchFamily="2" charset="2"/>
              <a:buChar char="§"/>
              <a:tabLst>
                <a:tab pos="228600" algn="l"/>
              </a:tabLst>
            </a:pPr>
            <a:r>
              <a:rPr lang="en-US"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Proof of the designated broker's status as a managing officer, manager or managing member, or general partner for the business entity.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SzPts val="1000"/>
              <a:buFont typeface="Wingdings" panose="05000000000000000000" pitchFamily="2" charset="2"/>
              <a:buChar char="§"/>
              <a:tabLst>
                <a:tab pos="228600" algn="l"/>
              </a:tabLst>
            </a:pPr>
            <a:r>
              <a:rPr lang="en-US"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designated broker does not own at least 10% of the business entity, proof of E&amp;O insurance for the entity must be provided.</a:t>
            </a:r>
          </a:p>
          <a:p>
            <a:pPr marL="342900" marR="0" lvl="0" indent="-342900">
              <a:lnSpc>
                <a:spcPct val="100000"/>
              </a:lnSpc>
              <a:spcBef>
                <a:spcPts val="0"/>
              </a:spcBef>
              <a:spcAft>
                <a:spcPts val="0"/>
              </a:spcAft>
              <a:buSzPts val="1000"/>
              <a:buFont typeface="Wingdings" panose="05000000000000000000" pitchFamily="2" charset="2"/>
              <a:buChar char="§"/>
              <a:tabLst>
                <a:tab pos="228600" algn="l"/>
              </a:tabLst>
            </a:pPr>
            <a:r>
              <a:rPr lang="en-US" sz="24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designated broker owns 10% or more of the business entity, proof of ownership must be provided.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1587829"/>
      </p:ext>
    </p:extLst>
  </p:cSld>
  <p:clrMapOvr>
    <a:masterClrMapping/>
  </p:clrMapOvr>
</p:sld>
</file>

<file path=ppt/theme/theme1.xml><?xml version="1.0" encoding="utf-8"?>
<a:theme xmlns:a="http://schemas.openxmlformats.org/drawingml/2006/main" name="Texas Realtors Corporate">
  <a:themeElements>
    <a:clrScheme name="TexasRealtors">
      <a:dk1>
        <a:srgbClr val="545850"/>
      </a:dk1>
      <a:lt1>
        <a:srgbClr val="FFFFFF"/>
      </a:lt1>
      <a:dk2>
        <a:srgbClr val="006FB9"/>
      </a:dk2>
      <a:lt2>
        <a:srgbClr val="E2DDCB"/>
      </a:lt2>
      <a:accent1>
        <a:srgbClr val="002A4E"/>
      </a:accent1>
      <a:accent2>
        <a:srgbClr val="B8232F"/>
      </a:accent2>
      <a:accent3>
        <a:srgbClr val="AD9E6E"/>
      </a:accent3>
      <a:accent4>
        <a:srgbClr val="DAD490"/>
      </a:accent4>
      <a:accent5>
        <a:srgbClr val="7A0306"/>
      </a:accent5>
      <a:accent6>
        <a:srgbClr val="F68D76"/>
      </a:accent6>
      <a:hlink>
        <a:srgbClr val="002A4E"/>
      </a:hlink>
      <a:folHlink>
        <a:srgbClr val="545850"/>
      </a:folHlink>
    </a:clrScheme>
    <a:fontScheme name="TexasRealtors">
      <a:majorFont>
        <a:latin typeface="Barlow Condensed Light"/>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altors Corporate_020419_16x9" id="{B83A4ABE-1EAA-4F61-9B67-C9DD55486CF7}" vid="{E2E4F11C-2BC3-4FDF-823A-1890E4695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TexasRealtorsCorporate_020419_16x9 (2)</Template>
  <TotalTime>10515</TotalTime>
  <Words>680</Words>
  <Application>Microsoft Office PowerPoint</Application>
  <PresentationFormat>Widescreen</PresentationFormat>
  <Paragraphs>102</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Barlow</vt:lpstr>
      <vt:lpstr>Arial</vt:lpstr>
      <vt:lpstr>Times New Roman</vt:lpstr>
      <vt:lpstr>Barlow SemiBold</vt:lpstr>
      <vt:lpstr>Calibri</vt:lpstr>
      <vt:lpstr>Barlow Condensed Light</vt:lpstr>
      <vt:lpstr>Wingdings</vt:lpstr>
      <vt:lpstr>Texas Realtors Corporate</vt:lpstr>
      <vt:lpstr>HOT TOPICS</vt:lpstr>
      <vt:lpstr> Business Entities</vt:lpstr>
      <vt:lpstr>Business Entity Choices</vt:lpstr>
      <vt:lpstr>Sole Proprietorship</vt:lpstr>
      <vt:lpstr>General Partnership</vt:lpstr>
      <vt:lpstr>Corporations</vt:lpstr>
      <vt:lpstr>Limited Liability Company (LLC)</vt:lpstr>
      <vt:lpstr>Business Entity Misconceptions - TREC</vt:lpstr>
      <vt:lpstr>TREC Requirements</vt:lpstr>
      <vt:lpstr>Succession Planning</vt:lpstr>
      <vt:lpstr> Americans with Disability Act</vt:lpstr>
      <vt:lpstr>Website Accessibility</vt:lpstr>
      <vt:lpstr> Brokerage Insurance</vt:lpstr>
      <vt:lpstr>E&amp;O Claims </vt:lpstr>
      <vt:lpstr>Hired and Non-Owned Auto Insurance</vt:lpstr>
      <vt:lpstr> TREC Update</vt:lpstr>
      <vt:lpstr>https://www.texasrealestate.com/members/legal-and-ethics/forms/form-changes/proposed-revisions/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Lorem Ipsum Semet Ispum and Lorem Agales</dc:title>
  <dc:creator>Lori Levy</dc:creator>
  <cp:lastModifiedBy>Bri Westbury</cp:lastModifiedBy>
  <cp:revision>8</cp:revision>
  <dcterms:created xsi:type="dcterms:W3CDTF">2019-07-11T14:49:56Z</dcterms:created>
  <dcterms:modified xsi:type="dcterms:W3CDTF">2020-11-24T15:24:32Z</dcterms:modified>
</cp:coreProperties>
</file>